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3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7664"/>
    <a:srgbClr val="E5C2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35" d="100"/>
          <a:sy n="35" d="100"/>
        </p:scale>
        <p:origin x="201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25F7CB-1762-461C-A26D-E05AA9AF6DEC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MX"/>
        </a:p>
      </dgm:t>
    </dgm:pt>
    <dgm:pt modelId="{2CDD8DE3-7C40-4342-8D1B-AC66E21E078F}">
      <dgm:prSet phldrT="[Texto]"/>
      <dgm:spPr/>
      <dgm:t>
        <a:bodyPr/>
        <a:lstStyle/>
        <a:p>
          <a:r>
            <a:rPr lang="es-MX" dirty="0"/>
            <a:t>WE</a:t>
          </a:r>
        </a:p>
      </dgm:t>
    </dgm:pt>
    <dgm:pt modelId="{EEB69D89-D3EC-4BCF-8C57-61E8FD0322C9}" type="parTrans" cxnId="{ED3C1F18-F92D-45D4-B0C5-DB5FF06F3130}">
      <dgm:prSet/>
      <dgm:spPr/>
      <dgm:t>
        <a:bodyPr/>
        <a:lstStyle/>
        <a:p>
          <a:endParaRPr lang="es-MX"/>
        </a:p>
      </dgm:t>
    </dgm:pt>
    <dgm:pt modelId="{7410C1BD-94A5-4AD5-8D09-BA8D4EA27C9B}" type="sibTrans" cxnId="{ED3C1F18-F92D-45D4-B0C5-DB5FF06F3130}">
      <dgm:prSet/>
      <dgm:spPr/>
      <dgm:t>
        <a:bodyPr/>
        <a:lstStyle/>
        <a:p>
          <a:endParaRPr lang="es-MX"/>
        </a:p>
      </dgm:t>
    </dgm:pt>
    <dgm:pt modelId="{EC69D18E-141D-4E8F-ABC8-E30F9A17AE96}">
      <dgm:prSet phldrT="[Texto]"/>
      <dgm:spPr/>
      <dgm:t>
        <a:bodyPr/>
        <a:lstStyle/>
        <a:p>
          <a:r>
            <a:rPr lang="es-MX" dirty="0"/>
            <a:t>PP</a:t>
          </a:r>
        </a:p>
      </dgm:t>
    </dgm:pt>
    <dgm:pt modelId="{F5663B7D-5CC7-4851-B472-78CF8CB15CE3}" type="parTrans" cxnId="{C81CDF10-639C-436C-9D2B-EB6ABE5C3651}">
      <dgm:prSet/>
      <dgm:spPr/>
      <dgm:t>
        <a:bodyPr/>
        <a:lstStyle/>
        <a:p>
          <a:endParaRPr lang="es-MX"/>
        </a:p>
      </dgm:t>
    </dgm:pt>
    <dgm:pt modelId="{17EC9F66-0CDA-484D-BCE4-A5391D4AC5C4}" type="sibTrans" cxnId="{C81CDF10-639C-436C-9D2B-EB6ABE5C3651}">
      <dgm:prSet/>
      <dgm:spPr/>
      <dgm:t>
        <a:bodyPr/>
        <a:lstStyle/>
        <a:p>
          <a:endParaRPr lang="es-MX"/>
        </a:p>
      </dgm:t>
    </dgm:pt>
    <dgm:pt modelId="{944A9B61-E63C-40F9-B785-E93ED4AC3D81}">
      <dgm:prSet phldrT="[Texto]"/>
      <dgm:spPr/>
      <dgm:t>
        <a:bodyPr/>
        <a:lstStyle/>
        <a:p>
          <a:r>
            <a:rPr lang="es-MX" dirty="0" err="1"/>
            <a:t>Di_MSB</a:t>
          </a:r>
          <a:endParaRPr lang="es-MX" dirty="0"/>
        </a:p>
      </dgm:t>
    </dgm:pt>
    <dgm:pt modelId="{A4471323-A060-4054-ABEB-A4CDE3D96E00}" type="parTrans" cxnId="{0D334F60-EC2F-44E9-852C-238AC1499763}">
      <dgm:prSet/>
      <dgm:spPr/>
      <dgm:t>
        <a:bodyPr/>
        <a:lstStyle/>
        <a:p>
          <a:endParaRPr lang="es-MX"/>
        </a:p>
      </dgm:t>
    </dgm:pt>
    <dgm:pt modelId="{97EAB151-66FB-4737-A279-B9D79D21FBE7}" type="sibTrans" cxnId="{0D334F60-EC2F-44E9-852C-238AC1499763}">
      <dgm:prSet/>
      <dgm:spPr/>
      <dgm:t>
        <a:bodyPr/>
        <a:lstStyle/>
        <a:p>
          <a:endParaRPr lang="es-MX"/>
        </a:p>
      </dgm:t>
    </dgm:pt>
    <dgm:pt modelId="{FCD9BF20-849E-4A8A-85CB-E867EAEC05C0}">
      <dgm:prSet phldrT="[Texto]"/>
      <dgm:spPr/>
      <dgm:t>
        <a:bodyPr/>
        <a:lstStyle/>
        <a:p>
          <a:r>
            <a:rPr lang="es-MX" dirty="0" err="1"/>
            <a:t>Di_MeSB</a:t>
          </a:r>
          <a:endParaRPr lang="es-MX" dirty="0"/>
        </a:p>
      </dgm:t>
    </dgm:pt>
    <dgm:pt modelId="{6D3C1F1D-6764-46B0-BEF0-12AC194BC89C}" type="parTrans" cxnId="{C5D496C6-67EE-4D1D-A654-5E16A49A6865}">
      <dgm:prSet/>
      <dgm:spPr/>
      <dgm:t>
        <a:bodyPr/>
        <a:lstStyle/>
        <a:p>
          <a:endParaRPr lang="es-MX"/>
        </a:p>
      </dgm:t>
    </dgm:pt>
    <dgm:pt modelId="{1EE9A7CA-0479-4CBC-B1D5-94AA2CDA7631}" type="sibTrans" cxnId="{C5D496C6-67EE-4D1D-A654-5E16A49A6865}">
      <dgm:prSet/>
      <dgm:spPr/>
      <dgm:t>
        <a:bodyPr/>
        <a:lstStyle/>
        <a:p>
          <a:endParaRPr lang="es-MX"/>
        </a:p>
      </dgm:t>
    </dgm:pt>
    <dgm:pt modelId="{8FEE1811-8713-431F-9D97-F7ADDDF74404}">
      <dgm:prSet phldrT="[Texto]"/>
      <dgm:spPr/>
      <dgm:t>
        <a:bodyPr/>
        <a:lstStyle/>
        <a:p>
          <a:r>
            <a:rPr lang="es-MX" dirty="0" err="1"/>
            <a:t>Di_LSB</a:t>
          </a:r>
          <a:endParaRPr lang="es-MX" dirty="0"/>
        </a:p>
      </dgm:t>
    </dgm:pt>
    <dgm:pt modelId="{BEDC8639-DA60-4989-AD0A-AD18D749A580}" type="parTrans" cxnId="{3002B832-9F9F-448E-9048-02F55A2A094D}">
      <dgm:prSet/>
      <dgm:spPr/>
      <dgm:t>
        <a:bodyPr/>
        <a:lstStyle/>
        <a:p>
          <a:endParaRPr lang="es-MX"/>
        </a:p>
      </dgm:t>
    </dgm:pt>
    <dgm:pt modelId="{ECBB78E4-8728-4858-97D0-3D799BCBDC77}" type="sibTrans" cxnId="{3002B832-9F9F-448E-9048-02F55A2A094D}">
      <dgm:prSet/>
      <dgm:spPr/>
      <dgm:t>
        <a:bodyPr/>
        <a:lstStyle/>
        <a:p>
          <a:endParaRPr lang="es-MX"/>
        </a:p>
      </dgm:t>
    </dgm:pt>
    <dgm:pt modelId="{028E29D1-F8E8-4056-B5D3-5C9D85422818}">
      <dgm:prSet/>
      <dgm:spPr/>
      <dgm:t>
        <a:bodyPr/>
        <a:lstStyle/>
        <a:p>
          <a:r>
            <a:rPr lang="es-MX" dirty="0" err="1"/>
            <a:t>Data_MSB</a:t>
          </a:r>
          <a:endParaRPr lang="es-MX" dirty="0"/>
        </a:p>
      </dgm:t>
    </dgm:pt>
    <dgm:pt modelId="{689FDC2B-7E60-43E0-BA3F-825F42B2EAFE}" type="parTrans" cxnId="{A5EEE078-C452-4F15-BD8C-2947FAE46089}">
      <dgm:prSet/>
      <dgm:spPr/>
      <dgm:t>
        <a:bodyPr/>
        <a:lstStyle/>
        <a:p>
          <a:endParaRPr lang="es-MX"/>
        </a:p>
      </dgm:t>
    </dgm:pt>
    <dgm:pt modelId="{0D1463E2-FD64-4034-BE9F-6D9DC3FC8BA7}" type="sibTrans" cxnId="{A5EEE078-C452-4F15-BD8C-2947FAE46089}">
      <dgm:prSet/>
      <dgm:spPr/>
      <dgm:t>
        <a:bodyPr/>
        <a:lstStyle/>
        <a:p>
          <a:endParaRPr lang="es-MX"/>
        </a:p>
      </dgm:t>
    </dgm:pt>
    <dgm:pt modelId="{20599FD5-FCC1-461D-A9EE-64CB8DA2FE16}">
      <dgm:prSet/>
      <dgm:spPr/>
      <dgm:t>
        <a:bodyPr/>
        <a:lstStyle/>
        <a:p>
          <a:r>
            <a:rPr lang="es-MX" dirty="0" err="1"/>
            <a:t>Data_LSB</a:t>
          </a:r>
          <a:endParaRPr lang="es-MX" dirty="0"/>
        </a:p>
      </dgm:t>
    </dgm:pt>
    <dgm:pt modelId="{1F72E823-4DED-4A20-98E1-036E65E950AC}" type="parTrans" cxnId="{DCB0AE26-2635-4F60-9B55-71630CE91F59}">
      <dgm:prSet/>
      <dgm:spPr/>
      <dgm:t>
        <a:bodyPr/>
        <a:lstStyle/>
        <a:p>
          <a:endParaRPr lang="es-MX"/>
        </a:p>
      </dgm:t>
    </dgm:pt>
    <dgm:pt modelId="{496BF3C4-73D4-4D0B-B653-F97C86C57B2E}" type="sibTrans" cxnId="{DCB0AE26-2635-4F60-9B55-71630CE91F59}">
      <dgm:prSet/>
      <dgm:spPr/>
      <dgm:t>
        <a:bodyPr/>
        <a:lstStyle/>
        <a:p>
          <a:endParaRPr lang="es-MX"/>
        </a:p>
      </dgm:t>
    </dgm:pt>
    <dgm:pt modelId="{8FE236FB-0045-4002-AC9F-B8AC760B27A2}">
      <dgm:prSet/>
      <dgm:spPr/>
      <dgm:t>
        <a:bodyPr/>
        <a:lstStyle/>
        <a:p>
          <a:r>
            <a:rPr lang="es-MX" dirty="0"/>
            <a:t>WD</a:t>
          </a:r>
        </a:p>
      </dgm:t>
    </dgm:pt>
    <dgm:pt modelId="{CCDC3277-B05B-493C-B056-1D56DB6ECD20}" type="parTrans" cxnId="{3ECA84F3-3732-4D8E-B1C5-131D4B32DC26}">
      <dgm:prSet/>
      <dgm:spPr/>
      <dgm:t>
        <a:bodyPr/>
        <a:lstStyle/>
        <a:p>
          <a:endParaRPr lang="es-MX"/>
        </a:p>
      </dgm:t>
    </dgm:pt>
    <dgm:pt modelId="{8FB67B4C-BD4B-4C4E-B8E5-4FB6A3B68E53}" type="sibTrans" cxnId="{3ECA84F3-3732-4D8E-B1C5-131D4B32DC26}">
      <dgm:prSet/>
      <dgm:spPr/>
      <dgm:t>
        <a:bodyPr/>
        <a:lstStyle/>
        <a:p>
          <a:endParaRPr lang="es-MX"/>
        </a:p>
      </dgm:t>
    </dgm:pt>
    <dgm:pt modelId="{9A9E8F95-EAC9-4184-81EC-C0AF6C73C3D7}">
      <dgm:prSet/>
      <dgm:spPr/>
      <dgm:t>
        <a:bodyPr/>
        <a:lstStyle/>
        <a:p>
          <a:r>
            <a:rPr lang="es-MX" dirty="0"/>
            <a:t>Stop</a:t>
          </a:r>
        </a:p>
      </dgm:t>
    </dgm:pt>
    <dgm:pt modelId="{9FF54527-EDA3-45DE-B545-7FE45E51044D}" type="parTrans" cxnId="{A6315E93-F305-42D0-B1C8-A40C39F4E001}">
      <dgm:prSet/>
      <dgm:spPr/>
      <dgm:t>
        <a:bodyPr/>
        <a:lstStyle/>
        <a:p>
          <a:endParaRPr lang="es-MX"/>
        </a:p>
      </dgm:t>
    </dgm:pt>
    <dgm:pt modelId="{76F60EB3-AC7D-4CE7-AA82-5994C8CB8461}" type="sibTrans" cxnId="{A6315E93-F305-42D0-B1C8-A40C39F4E001}">
      <dgm:prSet/>
      <dgm:spPr/>
      <dgm:t>
        <a:bodyPr/>
        <a:lstStyle/>
        <a:p>
          <a:endParaRPr lang="es-MX"/>
        </a:p>
      </dgm:t>
    </dgm:pt>
    <dgm:pt modelId="{FC350EDA-CDC3-4FCF-9E67-C7C67F847E16}" type="pres">
      <dgm:prSet presAssocID="{7525F7CB-1762-461C-A26D-E05AA9AF6DEC}" presName="cycle" presStyleCnt="0">
        <dgm:presLayoutVars>
          <dgm:dir/>
          <dgm:resizeHandles val="exact"/>
        </dgm:presLayoutVars>
      </dgm:prSet>
      <dgm:spPr/>
    </dgm:pt>
    <dgm:pt modelId="{2CE379FA-8E3B-40DE-9601-175BBBF2982F}" type="pres">
      <dgm:prSet presAssocID="{2CDD8DE3-7C40-4342-8D1B-AC66E21E078F}" presName="node" presStyleLbl="node1" presStyleIdx="0" presStyleCnt="9">
        <dgm:presLayoutVars>
          <dgm:bulletEnabled val="1"/>
        </dgm:presLayoutVars>
      </dgm:prSet>
      <dgm:spPr/>
    </dgm:pt>
    <dgm:pt modelId="{7AD43F97-0234-4731-819A-D94DAC97B0C2}" type="pres">
      <dgm:prSet presAssocID="{7410C1BD-94A5-4AD5-8D09-BA8D4EA27C9B}" presName="sibTrans" presStyleLbl="sibTrans2D1" presStyleIdx="0" presStyleCnt="9"/>
      <dgm:spPr/>
    </dgm:pt>
    <dgm:pt modelId="{E0B36CCB-9A03-44AC-A3DB-8B8EE9F3AFB4}" type="pres">
      <dgm:prSet presAssocID="{7410C1BD-94A5-4AD5-8D09-BA8D4EA27C9B}" presName="connectorText" presStyleLbl="sibTrans2D1" presStyleIdx="0" presStyleCnt="9"/>
      <dgm:spPr/>
    </dgm:pt>
    <dgm:pt modelId="{98CDDD7D-53E2-4E87-AD4D-08557FC78B35}" type="pres">
      <dgm:prSet presAssocID="{EC69D18E-141D-4E8F-ABC8-E30F9A17AE96}" presName="node" presStyleLbl="node1" presStyleIdx="1" presStyleCnt="9">
        <dgm:presLayoutVars>
          <dgm:bulletEnabled val="1"/>
        </dgm:presLayoutVars>
      </dgm:prSet>
      <dgm:spPr/>
    </dgm:pt>
    <dgm:pt modelId="{7E2D491E-14FF-4500-898A-0074D4270901}" type="pres">
      <dgm:prSet presAssocID="{17EC9F66-0CDA-484D-BCE4-A5391D4AC5C4}" presName="sibTrans" presStyleLbl="sibTrans2D1" presStyleIdx="1" presStyleCnt="9"/>
      <dgm:spPr/>
    </dgm:pt>
    <dgm:pt modelId="{848653B6-AE23-4D72-906A-CD33ED7A00F7}" type="pres">
      <dgm:prSet presAssocID="{17EC9F66-0CDA-484D-BCE4-A5391D4AC5C4}" presName="connectorText" presStyleLbl="sibTrans2D1" presStyleIdx="1" presStyleCnt="9"/>
      <dgm:spPr/>
    </dgm:pt>
    <dgm:pt modelId="{D8ABFE7F-1EA3-4C43-8965-A07483B5CDF2}" type="pres">
      <dgm:prSet presAssocID="{944A9B61-E63C-40F9-B785-E93ED4AC3D81}" presName="node" presStyleLbl="node1" presStyleIdx="2" presStyleCnt="9">
        <dgm:presLayoutVars>
          <dgm:bulletEnabled val="1"/>
        </dgm:presLayoutVars>
      </dgm:prSet>
      <dgm:spPr/>
    </dgm:pt>
    <dgm:pt modelId="{621351FB-819C-4C71-9FE6-E940FBD3F274}" type="pres">
      <dgm:prSet presAssocID="{97EAB151-66FB-4737-A279-B9D79D21FBE7}" presName="sibTrans" presStyleLbl="sibTrans2D1" presStyleIdx="2" presStyleCnt="9"/>
      <dgm:spPr/>
    </dgm:pt>
    <dgm:pt modelId="{FE7DFBAF-E813-4257-A3DD-36EC21FA3008}" type="pres">
      <dgm:prSet presAssocID="{97EAB151-66FB-4737-A279-B9D79D21FBE7}" presName="connectorText" presStyleLbl="sibTrans2D1" presStyleIdx="2" presStyleCnt="9"/>
      <dgm:spPr/>
    </dgm:pt>
    <dgm:pt modelId="{C226EEE4-246E-4635-887A-0015ECC9154A}" type="pres">
      <dgm:prSet presAssocID="{FCD9BF20-849E-4A8A-85CB-E867EAEC05C0}" presName="node" presStyleLbl="node1" presStyleIdx="3" presStyleCnt="9">
        <dgm:presLayoutVars>
          <dgm:bulletEnabled val="1"/>
        </dgm:presLayoutVars>
      </dgm:prSet>
      <dgm:spPr/>
    </dgm:pt>
    <dgm:pt modelId="{84E728EB-AC76-45CA-96D4-F93AA97F7133}" type="pres">
      <dgm:prSet presAssocID="{1EE9A7CA-0479-4CBC-B1D5-94AA2CDA7631}" presName="sibTrans" presStyleLbl="sibTrans2D1" presStyleIdx="3" presStyleCnt="9"/>
      <dgm:spPr/>
    </dgm:pt>
    <dgm:pt modelId="{3575B9D5-4F8E-4F24-8403-C3A3C7E72B91}" type="pres">
      <dgm:prSet presAssocID="{1EE9A7CA-0479-4CBC-B1D5-94AA2CDA7631}" presName="connectorText" presStyleLbl="sibTrans2D1" presStyleIdx="3" presStyleCnt="9"/>
      <dgm:spPr/>
    </dgm:pt>
    <dgm:pt modelId="{E51C6F2E-2ADE-4075-939F-D737F8039149}" type="pres">
      <dgm:prSet presAssocID="{8FEE1811-8713-431F-9D97-F7ADDDF74404}" presName="node" presStyleLbl="node1" presStyleIdx="4" presStyleCnt="9">
        <dgm:presLayoutVars>
          <dgm:bulletEnabled val="1"/>
        </dgm:presLayoutVars>
      </dgm:prSet>
      <dgm:spPr/>
    </dgm:pt>
    <dgm:pt modelId="{51526496-6A5D-4FCF-A337-7E8B500CDABB}" type="pres">
      <dgm:prSet presAssocID="{ECBB78E4-8728-4858-97D0-3D799BCBDC77}" presName="sibTrans" presStyleLbl="sibTrans2D1" presStyleIdx="4" presStyleCnt="9"/>
      <dgm:spPr/>
    </dgm:pt>
    <dgm:pt modelId="{F5D3F4A5-2404-4681-9F8B-55BA9BBB9AC5}" type="pres">
      <dgm:prSet presAssocID="{ECBB78E4-8728-4858-97D0-3D799BCBDC77}" presName="connectorText" presStyleLbl="sibTrans2D1" presStyleIdx="4" presStyleCnt="9"/>
      <dgm:spPr/>
    </dgm:pt>
    <dgm:pt modelId="{27965C2F-F1FE-4811-B9CF-178AE2C5A65B}" type="pres">
      <dgm:prSet presAssocID="{028E29D1-F8E8-4056-B5D3-5C9D85422818}" presName="node" presStyleLbl="node1" presStyleIdx="5" presStyleCnt="9">
        <dgm:presLayoutVars>
          <dgm:bulletEnabled val="1"/>
        </dgm:presLayoutVars>
      </dgm:prSet>
      <dgm:spPr/>
    </dgm:pt>
    <dgm:pt modelId="{A2DC4971-DA00-4894-8824-51C0CD786A23}" type="pres">
      <dgm:prSet presAssocID="{0D1463E2-FD64-4034-BE9F-6D9DC3FC8BA7}" presName="sibTrans" presStyleLbl="sibTrans2D1" presStyleIdx="5" presStyleCnt="9"/>
      <dgm:spPr/>
    </dgm:pt>
    <dgm:pt modelId="{AB7F8A7F-666A-4556-95F2-9371B1E37261}" type="pres">
      <dgm:prSet presAssocID="{0D1463E2-FD64-4034-BE9F-6D9DC3FC8BA7}" presName="connectorText" presStyleLbl="sibTrans2D1" presStyleIdx="5" presStyleCnt="9"/>
      <dgm:spPr/>
    </dgm:pt>
    <dgm:pt modelId="{4A4DD5A3-3FC1-4664-BC62-EFEAF9840617}" type="pres">
      <dgm:prSet presAssocID="{20599FD5-FCC1-461D-A9EE-64CB8DA2FE16}" presName="node" presStyleLbl="node1" presStyleIdx="6" presStyleCnt="9">
        <dgm:presLayoutVars>
          <dgm:bulletEnabled val="1"/>
        </dgm:presLayoutVars>
      </dgm:prSet>
      <dgm:spPr/>
    </dgm:pt>
    <dgm:pt modelId="{04749EB2-F107-4BB7-ACEB-27625B03B64E}" type="pres">
      <dgm:prSet presAssocID="{496BF3C4-73D4-4D0B-B653-F97C86C57B2E}" presName="sibTrans" presStyleLbl="sibTrans2D1" presStyleIdx="6" presStyleCnt="9"/>
      <dgm:spPr/>
    </dgm:pt>
    <dgm:pt modelId="{C6E5D854-7559-4B5B-9932-2AE8633E252C}" type="pres">
      <dgm:prSet presAssocID="{496BF3C4-73D4-4D0B-B653-F97C86C57B2E}" presName="connectorText" presStyleLbl="sibTrans2D1" presStyleIdx="6" presStyleCnt="9"/>
      <dgm:spPr/>
    </dgm:pt>
    <dgm:pt modelId="{F78A4496-5A79-45D6-961B-96E143163757}" type="pres">
      <dgm:prSet presAssocID="{8FE236FB-0045-4002-AC9F-B8AC760B27A2}" presName="node" presStyleLbl="node1" presStyleIdx="7" presStyleCnt="9">
        <dgm:presLayoutVars>
          <dgm:bulletEnabled val="1"/>
        </dgm:presLayoutVars>
      </dgm:prSet>
      <dgm:spPr/>
    </dgm:pt>
    <dgm:pt modelId="{2BA0F8D5-B00D-4E2B-9F4A-0FF67126908D}" type="pres">
      <dgm:prSet presAssocID="{8FB67B4C-BD4B-4C4E-B8E5-4FB6A3B68E53}" presName="sibTrans" presStyleLbl="sibTrans2D1" presStyleIdx="7" presStyleCnt="9"/>
      <dgm:spPr/>
    </dgm:pt>
    <dgm:pt modelId="{A60DA329-43FE-4A83-B1FC-D89DE35B8D96}" type="pres">
      <dgm:prSet presAssocID="{8FB67B4C-BD4B-4C4E-B8E5-4FB6A3B68E53}" presName="connectorText" presStyleLbl="sibTrans2D1" presStyleIdx="7" presStyleCnt="9"/>
      <dgm:spPr/>
    </dgm:pt>
    <dgm:pt modelId="{102B1055-2BC4-4975-81C9-207CF534AD0B}" type="pres">
      <dgm:prSet presAssocID="{9A9E8F95-EAC9-4184-81EC-C0AF6C73C3D7}" presName="node" presStyleLbl="node1" presStyleIdx="8" presStyleCnt="9">
        <dgm:presLayoutVars>
          <dgm:bulletEnabled val="1"/>
        </dgm:presLayoutVars>
      </dgm:prSet>
      <dgm:spPr/>
    </dgm:pt>
    <dgm:pt modelId="{AC8BDAB7-B4A2-46A5-BC4D-CA943E48914D}" type="pres">
      <dgm:prSet presAssocID="{76F60EB3-AC7D-4CE7-AA82-5994C8CB8461}" presName="sibTrans" presStyleLbl="sibTrans2D1" presStyleIdx="8" presStyleCnt="9"/>
      <dgm:spPr/>
    </dgm:pt>
    <dgm:pt modelId="{ED15BCA4-A192-422B-AC33-9676ABDF8BEB}" type="pres">
      <dgm:prSet presAssocID="{76F60EB3-AC7D-4CE7-AA82-5994C8CB8461}" presName="connectorText" presStyleLbl="sibTrans2D1" presStyleIdx="8" presStyleCnt="9"/>
      <dgm:spPr/>
    </dgm:pt>
  </dgm:ptLst>
  <dgm:cxnLst>
    <dgm:cxn modelId="{C81CDF10-639C-436C-9D2B-EB6ABE5C3651}" srcId="{7525F7CB-1762-461C-A26D-E05AA9AF6DEC}" destId="{EC69D18E-141D-4E8F-ABC8-E30F9A17AE96}" srcOrd="1" destOrd="0" parTransId="{F5663B7D-5CC7-4851-B472-78CF8CB15CE3}" sibTransId="{17EC9F66-0CDA-484D-BCE4-A5391D4AC5C4}"/>
    <dgm:cxn modelId="{ED3C1F18-F92D-45D4-B0C5-DB5FF06F3130}" srcId="{7525F7CB-1762-461C-A26D-E05AA9AF6DEC}" destId="{2CDD8DE3-7C40-4342-8D1B-AC66E21E078F}" srcOrd="0" destOrd="0" parTransId="{EEB69D89-D3EC-4BCF-8C57-61E8FD0322C9}" sibTransId="{7410C1BD-94A5-4AD5-8D09-BA8D4EA27C9B}"/>
    <dgm:cxn modelId="{DCB0AE26-2635-4F60-9B55-71630CE91F59}" srcId="{7525F7CB-1762-461C-A26D-E05AA9AF6DEC}" destId="{20599FD5-FCC1-461D-A9EE-64CB8DA2FE16}" srcOrd="6" destOrd="0" parTransId="{1F72E823-4DED-4A20-98E1-036E65E950AC}" sibTransId="{496BF3C4-73D4-4D0B-B653-F97C86C57B2E}"/>
    <dgm:cxn modelId="{EE81482A-A2F2-4F9D-A953-F49E9EE01F3D}" type="presOf" srcId="{76F60EB3-AC7D-4CE7-AA82-5994C8CB8461}" destId="{ED15BCA4-A192-422B-AC33-9676ABDF8BEB}" srcOrd="1" destOrd="0" presId="urn:microsoft.com/office/officeart/2005/8/layout/cycle2"/>
    <dgm:cxn modelId="{0E56B72B-D797-46F1-825E-D8056136C8D4}" type="presOf" srcId="{0D1463E2-FD64-4034-BE9F-6D9DC3FC8BA7}" destId="{AB7F8A7F-666A-4556-95F2-9371B1E37261}" srcOrd="1" destOrd="0" presId="urn:microsoft.com/office/officeart/2005/8/layout/cycle2"/>
    <dgm:cxn modelId="{3002B832-9F9F-448E-9048-02F55A2A094D}" srcId="{7525F7CB-1762-461C-A26D-E05AA9AF6DEC}" destId="{8FEE1811-8713-431F-9D97-F7ADDDF74404}" srcOrd="4" destOrd="0" parTransId="{BEDC8639-DA60-4989-AD0A-AD18D749A580}" sibTransId="{ECBB78E4-8728-4858-97D0-3D799BCBDC77}"/>
    <dgm:cxn modelId="{2513203A-2339-45D9-BE97-0DF10C4AF7E5}" type="presOf" srcId="{76F60EB3-AC7D-4CE7-AA82-5994C8CB8461}" destId="{AC8BDAB7-B4A2-46A5-BC4D-CA943E48914D}" srcOrd="0" destOrd="0" presId="urn:microsoft.com/office/officeart/2005/8/layout/cycle2"/>
    <dgm:cxn modelId="{A92A0B60-8222-46D8-9E82-C9A6FD70DCDD}" type="presOf" srcId="{496BF3C4-73D4-4D0B-B653-F97C86C57B2E}" destId="{C6E5D854-7559-4B5B-9932-2AE8633E252C}" srcOrd="1" destOrd="0" presId="urn:microsoft.com/office/officeart/2005/8/layout/cycle2"/>
    <dgm:cxn modelId="{0D334F60-EC2F-44E9-852C-238AC1499763}" srcId="{7525F7CB-1762-461C-A26D-E05AA9AF6DEC}" destId="{944A9B61-E63C-40F9-B785-E93ED4AC3D81}" srcOrd="2" destOrd="0" parTransId="{A4471323-A060-4054-ABEB-A4CDE3D96E00}" sibTransId="{97EAB151-66FB-4737-A279-B9D79D21FBE7}"/>
    <dgm:cxn modelId="{49628243-C081-4BB8-A498-3D70C6B94D78}" type="presOf" srcId="{2CDD8DE3-7C40-4342-8D1B-AC66E21E078F}" destId="{2CE379FA-8E3B-40DE-9601-175BBBF2982F}" srcOrd="0" destOrd="0" presId="urn:microsoft.com/office/officeart/2005/8/layout/cycle2"/>
    <dgm:cxn modelId="{A150A445-E2BE-4EDD-A130-E2ACF186E010}" type="presOf" srcId="{0D1463E2-FD64-4034-BE9F-6D9DC3FC8BA7}" destId="{A2DC4971-DA00-4894-8824-51C0CD786A23}" srcOrd="0" destOrd="0" presId="urn:microsoft.com/office/officeart/2005/8/layout/cycle2"/>
    <dgm:cxn modelId="{9C06AA48-BC5B-4314-A7DF-34D9CD7030CC}" type="presOf" srcId="{EC69D18E-141D-4E8F-ABC8-E30F9A17AE96}" destId="{98CDDD7D-53E2-4E87-AD4D-08557FC78B35}" srcOrd="0" destOrd="0" presId="urn:microsoft.com/office/officeart/2005/8/layout/cycle2"/>
    <dgm:cxn modelId="{49D7946A-FB02-4784-98D6-D41AE5A6EBF5}" type="presOf" srcId="{7410C1BD-94A5-4AD5-8D09-BA8D4EA27C9B}" destId="{7AD43F97-0234-4731-819A-D94DAC97B0C2}" srcOrd="0" destOrd="0" presId="urn:microsoft.com/office/officeart/2005/8/layout/cycle2"/>
    <dgm:cxn modelId="{710C2F4D-838A-4344-9FB9-195BDC8FF2A9}" type="presOf" srcId="{944A9B61-E63C-40F9-B785-E93ED4AC3D81}" destId="{D8ABFE7F-1EA3-4C43-8965-A07483B5CDF2}" srcOrd="0" destOrd="0" presId="urn:microsoft.com/office/officeart/2005/8/layout/cycle2"/>
    <dgm:cxn modelId="{A5EEE078-C452-4F15-BD8C-2947FAE46089}" srcId="{7525F7CB-1762-461C-A26D-E05AA9AF6DEC}" destId="{028E29D1-F8E8-4056-B5D3-5C9D85422818}" srcOrd="5" destOrd="0" parTransId="{689FDC2B-7E60-43E0-BA3F-825F42B2EAFE}" sibTransId="{0D1463E2-FD64-4034-BE9F-6D9DC3FC8BA7}"/>
    <dgm:cxn modelId="{4FFEF27F-037C-4FE3-8A76-6265DCD221A2}" type="presOf" srcId="{9A9E8F95-EAC9-4184-81EC-C0AF6C73C3D7}" destId="{102B1055-2BC4-4975-81C9-207CF534AD0B}" srcOrd="0" destOrd="0" presId="urn:microsoft.com/office/officeart/2005/8/layout/cycle2"/>
    <dgm:cxn modelId="{A0CF9D80-6FA1-4840-B371-2685ED7E7E04}" type="presOf" srcId="{97EAB151-66FB-4737-A279-B9D79D21FBE7}" destId="{FE7DFBAF-E813-4257-A3DD-36EC21FA3008}" srcOrd="1" destOrd="0" presId="urn:microsoft.com/office/officeart/2005/8/layout/cycle2"/>
    <dgm:cxn modelId="{A6315E93-F305-42D0-B1C8-A40C39F4E001}" srcId="{7525F7CB-1762-461C-A26D-E05AA9AF6DEC}" destId="{9A9E8F95-EAC9-4184-81EC-C0AF6C73C3D7}" srcOrd="8" destOrd="0" parTransId="{9FF54527-EDA3-45DE-B545-7FE45E51044D}" sibTransId="{76F60EB3-AC7D-4CE7-AA82-5994C8CB8461}"/>
    <dgm:cxn modelId="{03E68894-5F44-42BB-8756-97481F6F508A}" type="presOf" srcId="{ECBB78E4-8728-4858-97D0-3D799BCBDC77}" destId="{51526496-6A5D-4FCF-A337-7E8B500CDABB}" srcOrd="0" destOrd="0" presId="urn:microsoft.com/office/officeart/2005/8/layout/cycle2"/>
    <dgm:cxn modelId="{66468896-4A24-4B43-AD09-C4E3525E6064}" type="presOf" srcId="{8FEE1811-8713-431F-9D97-F7ADDDF74404}" destId="{E51C6F2E-2ADE-4075-939F-D737F8039149}" srcOrd="0" destOrd="0" presId="urn:microsoft.com/office/officeart/2005/8/layout/cycle2"/>
    <dgm:cxn modelId="{FEA78D96-0893-47A7-8C45-F316300E19D9}" type="presOf" srcId="{ECBB78E4-8728-4858-97D0-3D799BCBDC77}" destId="{F5D3F4A5-2404-4681-9F8B-55BA9BBB9AC5}" srcOrd="1" destOrd="0" presId="urn:microsoft.com/office/officeart/2005/8/layout/cycle2"/>
    <dgm:cxn modelId="{524DC0A7-F1FC-4751-AA1F-97AE13B79CEC}" type="presOf" srcId="{1EE9A7CA-0479-4CBC-B1D5-94AA2CDA7631}" destId="{3575B9D5-4F8E-4F24-8403-C3A3C7E72B91}" srcOrd="1" destOrd="0" presId="urn:microsoft.com/office/officeart/2005/8/layout/cycle2"/>
    <dgm:cxn modelId="{1C920EC0-A2C9-4B21-8920-031913145598}" type="presOf" srcId="{97EAB151-66FB-4737-A279-B9D79D21FBE7}" destId="{621351FB-819C-4C71-9FE6-E940FBD3F274}" srcOrd="0" destOrd="0" presId="urn:microsoft.com/office/officeart/2005/8/layout/cycle2"/>
    <dgm:cxn modelId="{C5D496C6-67EE-4D1D-A654-5E16A49A6865}" srcId="{7525F7CB-1762-461C-A26D-E05AA9AF6DEC}" destId="{FCD9BF20-849E-4A8A-85CB-E867EAEC05C0}" srcOrd="3" destOrd="0" parTransId="{6D3C1F1D-6764-46B0-BEF0-12AC194BC89C}" sibTransId="{1EE9A7CA-0479-4CBC-B1D5-94AA2CDA7631}"/>
    <dgm:cxn modelId="{88DD3AC9-2AA1-4ED9-8CB0-6A6AE6184212}" type="presOf" srcId="{7410C1BD-94A5-4AD5-8D09-BA8D4EA27C9B}" destId="{E0B36CCB-9A03-44AC-A3DB-8B8EE9F3AFB4}" srcOrd="1" destOrd="0" presId="urn:microsoft.com/office/officeart/2005/8/layout/cycle2"/>
    <dgm:cxn modelId="{09CF06CA-73F2-4B05-B763-29BCBE6E2FF0}" type="presOf" srcId="{17EC9F66-0CDA-484D-BCE4-A5391D4AC5C4}" destId="{7E2D491E-14FF-4500-898A-0074D4270901}" srcOrd="0" destOrd="0" presId="urn:microsoft.com/office/officeart/2005/8/layout/cycle2"/>
    <dgm:cxn modelId="{8D07DACA-92AC-4FEA-BF44-50CE7FB3DEBB}" type="presOf" srcId="{8FE236FB-0045-4002-AC9F-B8AC760B27A2}" destId="{F78A4496-5A79-45D6-961B-96E143163757}" srcOrd="0" destOrd="0" presId="urn:microsoft.com/office/officeart/2005/8/layout/cycle2"/>
    <dgm:cxn modelId="{D709EED0-79CD-4DCE-98A6-070700F2093A}" type="presOf" srcId="{028E29D1-F8E8-4056-B5D3-5C9D85422818}" destId="{27965C2F-F1FE-4811-B9CF-178AE2C5A65B}" srcOrd="0" destOrd="0" presId="urn:microsoft.com/office/officeart/2005/8/layout/cycle2"/>
    <dgm:cxn modelId="{3BD044D1-735C-4178-A333-9362926D7F95}" type="presOf" srcId="{20599FD5-FCC1-461D-A9EE-64CB8DA2FE16}" destId="{4A4DD5A3-3FC1-4664-BC62-EFEAF9840617}" srcOrd="0" destOrd="0" presId="urn:microsoft.com/office/officeart/2005/8/layout/cycle2"/>
    <dgm:cxn modelId="{227EBFD5-CB8B-4422-A47D-AB9B20D54579}" type="presOf" srcId="{7525F7CB-1762-461C-A26D-E05AA9AF6DEC}" destId="{FC350EDA-CDC3-4FCF-9E67-C7C67F847E16}" srcOrd="0" destOrd="0" presId="urn:microsoft.com/office/officeart/2005/8/layout/cycle2"/>
    <dgm:cxn modelId="{04C07AF1-94CE-477D-82A0-FB0416A9F375}" type="presOf" srcId="{FCD9BF20-849E-4A8A-85CB-E867EAEC05C0}" destId="{C226EEE4-246E-4635-887A-0015ECC9154A}" srcOrd="0" destOrd="0" presId="urn:microsoft.com/office/officeart/2005/8/layout/cycle2"/>
    <dgm:cxn modelId="{3ECA84F3-3732-4D8E-B1C5-131D4B32DC26}" srcId="{7525F7CB-1762-461C-A26D-E05AA9AF6DEC}" destId="{8FE236FB-0045-4002-AC9F-B8AC760B27A2}" srcOrd="7" destOrd="0" parTransId="{CCDC3277-B05B-493C-B056-1D56DB6ECD20}" sibTransId="{8FB67B4C-BD4B-4C4E-B8E5-4FB6A3B68E53}"/>
    <dgm:cxn modelId="{E8F3B1F8-9826-46FE-914E-B650FEFD6551}" type="presOf" srcId="{17EC9F66-0CDA-484D-BCE4-A5391D4AC5C4}" destId="{848653B6-AE23-4D72-906A-CD33ED7A00F7}" srcOrd="1" destOrd="0" presId="urn:microsoft.com/office/officeart/2005/8/layout/cycle2"/>
    <dgm:cxn modelId="{FE2BCFF8-BDBE-4DB6-AC58-DB2B1D6C8218}" type="presOf" srcId="{8FB67B4C-BD4B-4C4E-B8E5-4FB6A3B68E53}" destId="{A60DA329-43FE-4A83-B1FC-D89DE35B8D96}" srcOrd="1" destOrd="0" presId="urn:microsoft.com/office/officeart/2005/8/layout/cycle2"/>
    <dgm:cxn modelId="{791E20FB-6981-4A6C-A46B-5118A2D77ED3}" type="presOf" srcId="{8FB67B4C-BD4B-4C4E-B8E5-4FB6A3B68E53}" destId="{2BA0F8D5-B00D-4E2B-9F4A-0FF67126908D}" srcOrd="0" destOrd="0" presId="urn:microsoft.com/office/officeart/2005/8/layout/cycle2"/>
    <dgm:cxn modelId="{D89FC3FB-35C4-4148-8B7C-B923A016838E}" type="presOf" srcId="{1EE9A7CA-0479-4CBC-B1D5-94AA2CDA7631}" destId="{84E728EB-AC76-45CA-96D4-F93AA97F7133}" srcOrd="0" destOrd="0" presId="urn:microsoft.com/office/officeart/2005/8/layout/cycle2"/>
    <dgm:cxn modelId="{5B643FFF-7E1F-48C0-9FA5-6A596130716E}" type="presOf" srcId="{496BF3C4-73D4-4D0B-B653-F97C86C57B2E}" destId="{04749EB2-F107-4BB7-ACEB-27625B03B64E}" srcOrd="0" destOrd="0" presId="urn:microsoft.com/office/officeart/2005/8/layout/cycle2"/>
    <dgm:cxn modelId="{535BF0E4-C961-4651-9AAC-CA3349F8BB5E}" type="presParOf" srcId="{FC350EDA-CDC3-4FCF-9E67-C7C67F847E16}" destId="{2CE379FA-8E3B-40DE-9601-175BBBF2982F}" srcOrd="0" destOrd="0" presId="urn:microsoft.com/office/officeart/2005/8/layout/cycle2"/>
    <dgm:cxn modelId="{26687846-D5AF-4AFD-ADCB-E79C1BED36EA}" type="presParOf" srcId="{FC350EDA-CDC3-4FCF-9E67-C7C67F847E16}" destId="{7AD43F97-0234-4731-819A-D94DAC97B0C2}" srcOrd="1" destOrd="0" presId="urn:microsoft.com/office/officeart/2005/8/layout/cycle2"/>
    <dgm:cxn modelId="{6CA96C74-BC06-431D-A261-3841214807E9}" type="presParOf" srcId="{7AD43F97-0234-4731-819A-D94DAC97B0C2}" destId="{E0B36CCB-9A03-44AC-A3DB-8B8EE9F3AFB4}" srcOrd="0" destOrd="0" presId="urn:microsoft.com/office/officeart/2005/8/layout/cycle2"/>
    <dgm:cxn modelId="{C422DD59-ADD3-4BD7-9F5C-7E2B0446CF77}" type="presParOf" srcId="{FC350EDA-CDC3-4FCF-9E67-C7C67F847E16}" destId="{98CDDD7D-53E2-4E87-AD4D-08557FC78B35}" srcOrd="2" destOrd="0" presId="urn:microsoft.com/office/officeart/2005/8/layout/cycle2"/>
    <dgm:cxn modelId="{263D2089-9979-42F2-811D-60B84BCC7AB2}" type="presParOf" srcId="{FC350EDA-CDC3-4FCF-9E67-C7C67F847E16}" destId="{7E2D491E-14FF-4500-898A-0074D4270901}" srcOrd="3" destOrd="0" presId="urn:microsoft.com/office/officeart/2005/8/layout/cycle2"/>
    <dgm:cxn modelId="{49113D72-23A3-415F-8FE4-0BC75718C7B1}" type="presParOf" srcId="{7E2D491E-14FF-4500-898A-0074D4270901}" destId="{848653B6-AE23-4D72-906A-CD33ED7A00F7}" srcOrd="0" destOrd="0" presId="urn:microsoft.com/office/officeart/2005/8/layout/cycle2"/>
    <dgm:cxn modelId="{39206F5F-EF36-4861-BB53-C634FCC1DC99}" type="presParOf" srcId="{FC350EDA-CDC3-4FCF-9E67-C7C67F847E16}" destId="{D8ABFE7F-1EA3-4C43-8965-A07483B5CDF2}" srcOrd="4" destOrd="0" presId="urn:microsoft.com/office/officeart/2005/8/layout/cycle2"/>
    <dgm:cxn modelId="{B3A43B77-BA29-4BBF-BD94-7137A69257BA}" type="presParOf" srcId="{FC350EDA-CDC3-4FCF-9E67-C7C67F847E16}" destId="{621351FB-819C-4C71-9FE6-E940FBD3F274}" srcOrd="5" destOrd="0" presId="urn:microsoft.com/office/officeart/2005/8/layout/cycle2"/>
    <dgm:cxn modelId="{C1AD239E-758C-402C-8438-878675F78D8E}" type="presParOf" srcId="{621351FB-819C-4C71-9FE6-E940FBD3F274}" destId="{FE7DFBAF-E813-4257-A3DD-36EC21FA3008}" srcOrd="0" destOrd="0" presId="urn:microsoft.com/office/officeart/2005/8/layout/cycle2"/>
    <dgm:cxn modelId="{757419FC-8B93-4A1C-A709-2772B32F5995}" type="presParOf" srcId="{FC350EDA-CDC3-4FCF-9E67-C7C67F847E16}" destId="{C226EEE4-246E-4635-887A-0015ECC9154A}" srcOrd="6" destOrd="0" presId="urn:microsoft.com/office/officeart/2005/8/layout/cycle2"/>
    <dgm:cxn modelId="{B6E63225-53D2-44E6-8E22-86826F1E9845}" type="presParOf" srcId="{FC350EDA-CDC3-4FCF-9E67-C7C67F847E16}" destId="{84E728EB-AC76-45CA-96D4-F93AA97F7133}" srcOrd="7" destOrd="0" presId="urn:microsoft.com/office/officeart/2005/8/layout/cycle2"/>
    <dgm:cxn modelId="{9E5CBE08-C7C6-4BF6-8F1C-583F6AAE389B}" type="presParOf" srcId="{84E728EB-AC76-45CA-96D4-F93AA97F7133}" destId="{3575B9D5-4F8E-4F24-8403-C3A3C7E72B91}" srcOrd="0" destOrd="0" presId="urn:microsoft.com/office/officeart/2005/8/layout/cycle2"/>
    <dgm:cxn modelId="{D978CFF6-979C-4867-9D95-46634BBCA843}" type="presParOf" srcId="{FC350EDA-CDC3-4FCF-9E67-C7C67F847E16}" destId="{E51C6F2E-2ADE-4075-939F-D737F8039149}" srcOrd="8" destOrd="0" presId="urn:microsoft.com/office/officeart/2005/8/layout/cycle2"/>
    <dgm:cxn modelId="{5BB85019-13EA-493D-99E0-5B74E791F695}" type="presParOf" srcId="{FC350EDA-CDC3-4FCF-9E67-C7C67F847E16}" destId="{51526496-6A5D-4FCF-A337-7E8B500CDABB}" srcOrd="9" destOrd="0" presId="urn:microsoft.com/office/officeart/2005/8/layout/cycle2"/>
    <dgm:cxn modelId="{A7F0F5BF-A977-483B-8B59-2214EBB791DB}" type="presParOf" srcId="{51526496-6A5D-4FCF-A337-7E8B500CDABB}" destId="{F5D3F4A5-2404-4681-9F8B-55BA9BBB9AC5}" srcOrd="0" destOrd="0" presId="urn:microsoft.com/office/officeart/2005/8/layout/cycle2"/>
    <dgm:cxn modelId="{ED63D1C8-D336-4C13-B496-097363BAD262}" type="presParOf" srcId="{FC350EDA-CDC3-4FCF-9E67-C7C67F847E16}" destId="{27965C2F-F1FE-4811-B9CF-178AE2C5A65B}" srcOrd="10" destOrd="0" presId="urn:microsoft.com/office/officeart/2005/8/layout/cycle2"/>
    <dgm:cxn modelId="{BBC5E2BB-C8B4-4503-A2E3-54DAD330018F}" type="presParOf" srcId="{FC350EDA-CDC3-4FCF-9E67-C7C67F847E16}" destId="{A2DC4971-DA00-4894-8824-51C0CD786A23}" srcOrd="11" destOrd="0" presId="urn:microsoft.com/office/officeart/2005/8/layout/cycle2"/>
    <dgm:cxn modelId="{73CEE3E4-F383-440F-9487-3FAC2A92D103}" type="presParOf" srcId="{A2DC4971-DA00-4894-8824-51C0CD786A23}" destId="{AB7F8A7F-666A-4556-95F2-9371B1E37261}" srcOrd="0" destOrd="0" presId="urn:microsoft.com/office/officeart/2005/8/layout/cycle2"/>
    <dgm:cxn modelId="{B05AC0AA-53B4-4BD2-9767-86DF2331CBF3}" type="presParOf" srcId="{FC350EDA-CDC3-4FCF-9E67-C7C67F847E16}" destId="{4A4DD5A3-3FC1-4664-BC62-EFEAF9840617}" srcOrd="12" destOrd="0" presId="urn:microsoft.com/office/officeart/2005/8/layout/cycle2"/>
    <dgm:cxn modelId="{E3064285-EDBC-4408-A217-2AFD226065A4}" type="presParOf" srcId="{FC350EDA-CDC3-4FCF-9E67-C7C67F847E16}" destId="{04749EB2-F107-4BB7-ACEB-27625B03B64E}" srcOrd="13" destOrd="0" presId="urn:microsoft.com/office/officeart/2005/8/layout/cycle2"/>
    <dgm:cxn modelId="{66B66F72-2274-4F35-A527-5BF95C629101}" type="presParOf" srcId="{04749EB2-F107-4BB7-ACEB-27625B03B64E}" destId="{C6E5D854-7559-4B5B-9932-2AE8633E252C}" srcOrd="0" destOrd="0" presId="urn:microsoft.com/office/officeart/2005/8/layout/cycle2"/>
    <dgm:cxn modelId="{1EF09EC5-41EF-441A-8924-15052629182C}" type="presParOf" srcId="{FC350EDA-CDC3-4FCF-9E67-C7C67F847E16}" destId="{F78A4496-5A79-45D6-961B-96E143163757}" srcOrd="14" destOrd="0" presId="urn:microsoft.com/office/officeart/2005/8/layout/cycle2"/>
    <dgm:cxn modelId="{57579AB9-6CC0-4CB0-9B2B-CA535FF6F381}" type="presParOf" srcId="{FC350EDA-CDC3-4FCF-9E67-C7C67F847E16}" destId="{2BA0F8D5-B00D-4E2B-9F4A-0FF67126908D}" srcOrd="15" destOrd="0" presId="urn:microsoft.com/office/officeart/2005/8/layout/cycle2"/>
    <dgm:cxn modelId="{EA0D22A7-1463-4580-B387-DC61A12181CC}" type="presParOf" srcId="{2BA0F8D5-B00D-4E2B-9F4A-0FF67126908D}" destId="{A60DA329-43FE-4A83-B1FC-D89DE35B8D96}" srcOrd="0" destOrd="0" presId="urn:microsoft.com/office/officeart/2005/8/layout/cycle2"/>
    <dgm:cxn modelId="{D7DC4322-5C9A-43E6-B4F1-48E87134A96A}" type="presParOf" srcId="{FC350EDA-CDC3-4FCF-9E67-C7C67F847E16}" destId="{102B1055-2BC4-4975-81C9-207CF534AD0B}" srcOrd="16" destOrd="0" presId="urn:microsoft.com/office/officeart/2005/8/layout/cycle2"/>
    <dgm:cxn modelId="{3DAF9967-0509-4D45-A1E4-ACBBBEF2D83C}" type="presParOf" srcId="{FC350EDA-CDC3-4FCF-9E67-C7C67F847E16}" destId="{AC8BDAB7-B4A2-46A5-BC4D-CA943E48914D}" srcOrd="17" destOrd="0" presId="urn:microsoft.com/office/officeart/2005/8/layout/cycle2"/>
    <dgm:cxn modelId="{D9113AEC-172A-4182-A843-D523F78DC3E9}" type="presParOf" srcId="{AC8BDAB7-B4A2-46A5-BC4D-CA943E48914D}" destId="{ED15BCA4-A192-422B-AC33-9676ABDF8BE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525F7CB-1762-461C-A26D-E05AA9AF6DEC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MX"/>
        </a:p>
      </dgm:t>
    </dgm:pt>
    <dgm:pt modelId="{2CDD8DE3-7C40-4342-8D1B-AC66E21E078F}">
      <dgm:prSet phldrT="[Texto]"/>
      <dgm:spPr/>
      <dgm:t>
        <a:bodyPr/>
        <a:lstStyle/>
        <a:p>
          <a:r>
            <a:rPr lang="es-MX" dirty="0" err="1"/>
            <a:t>Write</a:t>
          </a:r>
          <a:r>
            <a:rPr lang="es-MX" dirty="0"/>
            <a:t> </a:t>
          </a:r>
          <a:r>
            <a:rPr lang="es-MX" dirty="0" err="1"/>
            <a:t>Enable</a:t>
          </a:r>
          <a:endParaRPr lang="es-MX" dirty="0"/>
        </a:p>
        <a:p>
          <a:r>
            <a:rPr lang="es-MX" dirty="0"/>
            <a:t>Habilita el bit de WEL presente en el Registro de Estado de la memoria</a:t>
          </a:r>
        </a:p>
        <a:p>
          <a:r>
            <a:rPr lang="es-MX" dirty="0"/>
            <a:t>Este bit es obligatorio para cualquier acción de programación en página</a:t>
          </a:r>
        </a:p>
        <a:p>
          <a:endParaRPr lang="es-MX" dirty="0"/>
        </a:p>
      </dgm:t>
    </dgm:pt>
    <dgm:pt modelId="{EEB69D89-D3EC-4BCF-8C57-61E8FD0322C9}" type="parTrans" cxnId="{ED3C1F18-F92D-45D4-B0C5-DB5FF06F3130}">
      <dgm:prSet/>
      <dgm:spPr/>
      <dgm:t>
        <a:bodyPr/>
        <a:lstStyle/>
        <a:p>
          <a:endParaRPr lang="es-MX"/>
        </a:p>
      </dgm:t>
    </dgm:pt>
    <dgm:pt modelId="{7410C1BD-94A5-4AD5-8D09-BA8D4EA27C9B}" type="sibTrans" cxnId="{ED3C1F18-F92D-45D4-B0C5-DB5FF06F3130}">
      <dgm:prSet/>
      <dgm:spPr/>
      <dgm:t>
        <a:bodyPr/>
        <a:lstStyle/>
        <a:p>
          <a:endParaRPr lang="es-MX"/>
        </a:p>
      </dgm:t>
    </dgm:pt>
    <dgm:pt modelId="{EC69D18E-141D-4E8F-ABC8-E30F9A17AE96}">
      <dgm:prSet phldrT="[Texto]"/>
      <dgm:spPr/>
      <dgm:t>
        <a:bodyPr/>
        <a:lstStyle/>
        <a:p>
          <a:r>
            <a:rPr lang="es-MX" dirty="0"/>
            <a:t>PP</a:t>
          </a:r>
        </a:p>
      </dgm:t>
    </dgm:pt>
    <dgm:pt modelId="{F5663B7D-5CC7-4851-B472-78CF8CB15CE3}" type="parTrans" cxnId="{C81CDF10-639C-436C-9D2B-EB6ABE5C3651}">
      <dgm:prSet/>
      <dgm:spPr/>
      <dgm:t>
        <a:bodyPr/>
        <a:lstStyle/>
        <a:p>
          <a:endParaRPr lang="es-MX"/>
        </a:p>
      </dgm:t>
    </dgm:pt>
    <dgm:pt modelId="{17EC9F66-0CDA-484D-BCE4-A5391D4AC5C4}" type="sibTrans" cxnId="{C81CDF10-639C-436C-9D2B-EB6ABE5C3651}">
      <dgm:prSet/>
      <dgm:spPr/>
      <dgm:t>
        <a:bodyPr/>
        <a:lstStyle/>
        <a:p>
          <a:endParaRPr lang="es-MX"/>
        </a:p>
      </dgm:t>
    </dgm:pt>
    <dgm:pt modelId="{944A9B61-E63C-40F9-B785-E93ED4AC3D81}">
      <dgm:prSet phldrT="[Texto]"/>
      <dgm:spPr/>
      <dgm:t>
        <a:bodyPr/>
        <a:lstStyle/>
        <a:p>
          <a:r>
            <a:rPr lang="es-MX" dirty="0" err="1"/>
            <a:t>Di_MSB</a:t>
          </a:r>
          <a:endParaRPr lang="es-MX" dirty="0"/>
        </a:p>
      </dgm:t>
    </dgm:pt>
    <dgm:pt modelId="{A4471323-A060-4054-ABEB-A4CDE3D96E00}" type="parTrans" cxnId="{0D334F60-EC2F-44E9-852C-238AC1499763}">
      <dgm:prSet/>
      <dgm:spPr/>
      <dgm:t>
        <a:bodyPr/>
        <a:lstStyle/>
        <a:p>
          <a:endParaRPr lang="es-MX"/>
        </a:p>
      </dgm:t>
    </dgm:pt>
    <dgm:pt modelId="{97EAB151-66FB-4737-A279-B9D79D21FBE7}" type="sibTrans" cxnId="{0D334F60-EC2F-44E9-852C-238AC1499763}">
      <dgm:prSet/>
      <dgm:spPr/>
      <dgm:t>
        <a:bodyPr/>
        <a:lstStyle/>
        <a:p>
          <a:endParaRPr lang="es-MX"/>
        </a:p>
      </dgm:t>
    </dgm:pt>
    <dgm:pt modelId="{FCD9BF20-849E-4A8A-85CB-E867EAEC05C0}">
      <dgm:prSet phldrT="[Texto]"/>
      <dgm:spPr/>
      <dgm:t>
        <a:bodyPr/>
        <a:lstStyle/>
        <a:p>
          <a:r>
            <a:rPr lang="es-MX" dirty="0" err="1"/>
            <a:t>Di_MeSB</a:t>
          </a:r>
          <a:endParaRPr lang="es-MX" dirty="0"/>
        </a:p>
      </dgm:t>
    </dgm:pt>
    <dgm:pt modelId="{6D3C1F1D-6764-46B0-BEF0-12AC194BC89C}" type="parTrans" cxnId="{C5D496C6-67EE-4D1D-A654-5E16A49A6865}">
      <dgm:prSet/>
      <dgm:spPr/>
      <dgm:t>
        <a:bodyPr/>
        <a:lstStyle/>
        <a:p>
          <a:endParaRPr lang="es-MX"/>
        </a:p>
      </dgm:t>
    </dgm:pt>
    <dgm:pt modelId="{1EE9A7CA-0479-4CBC-B1D5-94AA2CDA7631}" type="sibTrans" cxnId="{C5D496C6-67EE-4D1D-A654-5E16A49A6865}">
      <dgm:prSet/>
      <dgm:spPr/>
      <dgm:t>
        <a:bodyPr/>
        <a:lstStyle/>
        <a:p>
          <a:endParaRPr lang="es-MX"/>
        </a:p>
      </dgm:t>
    </dgm:pt>
    <dgm:pt modelId="{8FEE1811-8713-431F-9D97-F7ADDDF74404}">
      <dgm:prSet phldrT="[Texto]"/>
      <dgm:spPr/>
      <dgm:t>
        <a:bodyPr/>
        <a:lstStyle/>
        <a:p>
          <a:r>
            <a:rPr lang="es-MX" dirty="0" err="1"/>
            <a:t>Di_LSB</a:t>
          </a:r>
          <a:endParaRPr lang="es-MX" dirty="0"/>
        </a:p>
      </dgm:t>
    </dgm:pt>
    <dgm:pt modelId="{BEDC8639-DA60-4989-AD0A-AD18D749A580}" type="parTrans" cxnId="{3002B832-9F9F-448E-9048-02F55A2A094D}">
      <dgm:prSet/>
      <dgm:spPr/>
      <dgm:t>
        <a:bodyPr/>
        <a:lstStyle/>
        <a:p>
          <a:endParaRPr lang="es-MX"/>
        </a:p>
      </dgm:t>
    </dgm:pt>
    <dgm:pt modelId="{ECBB78E4-8728-4858-97D0-3D799BCBDC77}" type="sibTrans" cxnId="{3002B832-9F9F-448E-9048-02F55A2A094D}">
      <dgm:prSet/>
      <dgm:spPr/>
      <dgm:t>
        <a:bodyPr/>
        <a:lstStyle/>
        <a:p>
          <a:endParaRPr lang="es-MX"/>
        </a:p>
      </dgm:t>
    </dgm:pt>
    <dgm:pt modelId="{028E29D1-F8E8-4056-B5D3-5C9D85422818}">
      <dgm:prSet/>
      <dgm:spPr/>
      <dgm:t>
        <a:bodyPr/>
        <a:lstStyle/>
        <a:p>
          <a:r>
            <a:rPr lang="es-MX" dirty="0" err="1"/>
            <a:t>Data_MSB</a:t>
          </a:r>
          <a:endParaRPr lang="es-MX" dirty="0"/>
        </a:p>
      </dgm:t>
    </dgm:pt>
    <dgm:pt modelId="{689FDC2B-7E60-43E0-BA3F-825F42B2EAFE}" type="parTrans" cxnId="{A5EEE078-C452-4F15-BD8C-2947FAE46089}">
      <dgm:prSet/>
      <dgm:spPr/>
      <dgm:t>
        <a:bodyPr/>
        <a:lstStyle/>
        <a:p>
          <a:endParaRPr lang="es-MX"/>
        </a:p>
      </dgm:t>
    </dgm:pt>
    <dgm:pt modelId="{0D1463E2-FD64-4034-BE9F-6D9DC3FC8BA7}" type="sibTrans" cxnId="{A5EEE078-C452-4F15-BD8C-2947FAE46089}">
      <dgm:prSet/>
      <dgm:spPr/>
      <dgm:t>
        <a:bodyPr/>
        <a:lstStyle/>
        <a:p>
          <a:endParaRPr lang="es-MX"/>
        </a:p>
      </dgm:t>
    </dgm:pt>
    <dgm:pt modelId="{20599FD5-FCC1-461D-A9EE-64CB8DA2FE16}">
      <dgm:prSet/>
      <dgm:spPr/>
      <dgm:t>
        <a:bodyPr/>
        <a:lstStyle/>
        <a:p>
          <a:r>
            <a:rPr lang="es-MX" dirty="0" err="1"/>
            <a:t>Data_LSB</a:t>
          </a:r>
          <a:endParaRPr lang="es-MX" dirty="0"/>
        </a:p>
      </dgm:t>
    </dgm:pt>
    <dgm:pt modelId="{1F72E823-4DED-4A20-98E1-036E65E950AC}" type="parTrans" cxnId="{DCB0AE26-2635-4F60-9B55-71630CE91F59}">
      <dgm:prSet/>
      <dgm:spPr/>
      <dgm:t>
        <a:bodyPr/>
        <a:lstStyle/>
        <a:p>
          <a:endParaRPr lang="es-MX"/>
        </a:p>
      </dgm:t>
    </dgm:pt>
    <dgm:pt modelId="{496BF3C4-73D4-4D0B-B653-F97C86C57B2E}" type="sibTrans" cxnId="{DCB0AE26-2635-4F60-9B55-71630CE91F59}">
      <dgm:prSet/>
      <dgm:spPr/>
      <dgm:t>
        <a:bodyPr/>
        <a:lstStyle/>
        <a:p>
          <a:endParaRPr lang="es-MX"/>
        </a:p>
      </dgm:t>
    </dgm:pt>
    <dgm:pt modelId="{8FE236FB-0045-4002-AC9F-B8AC760B27A2}">
      <dgm:prSet/>
      <dgm:spPr/>
      <dgm:t>
        <a:bodyPr/>
        <a:lstStyle/>
        <a:p>
          <a:r>
            <a:rPr lang="es-MX" dirty="0"/>
            <a:t>WD</a:t>
          </a:r>
        </a:p>
      </dgm:t>
    </dgm:pt>
    <dgm:pt modelId="{CCDC3277-B05B-493C-B056-1D56DB6ECD20}" type="parTrans" cxnId="{3ECA84F3-3732-4D8E-B1C5-131D4B32DC26}">
      <dgm:prSet/>
      <dgm:spPr/>
      <dgm:t>
        <a:bodyPr/>
        <a:lstStyle/>
        <a:p>
          <a:endParaRPr lang="es-MX"/>
        </a:p>
      </dgm:t>
    </dgm:pt>
    <dgm:pt modelId="{8FB67B4C-BD4B-4C4E-B8E5-4FB6A3B68E53}" type="sibTrans" cxnId="{3ECA84F3-3732-4D8E-B1C5-131D4B32DC26}">
      <dgm:prSet/>
      <dgm:spPr/>
      <dgm:t>
        <a:bodyPr/>
        <a:lstStyle/>
        <a:p>
          <a:endParaRPr lang="es-MX"/>
        </a:p>
      </dgm:t>
    </dgm:pt>
    <dgm:pt modelId="{9A9E8F95-EAC9-4184-81EC-C0AF6C73C3D7}">
      <dgm:prSet/>
      <dgm:spPr/>
      <dgm:t>
        <a:bodyPr/>
        <a:lstStyle/>
        <a:p>
          <a:r>
            <a:rPr lang="es-MX" dirty="0"/>
            <a:t>Stop</a:t>
          </a:r>
        </a:p>
      </dgm:t>
    </dgm:pt>
    <dgm:pt modelId="{9FF54527-EDA3-45DE-B545-7FE45E51044D}" type="parTrans" cxnId="{A6315E93-F305-42D0-B1C8-A40C39F4E001}">
      <dgm:prSet/>
      <dgm:spPr/>
      <dgm:t>
        <a:bodyPr/>
        <a:lstStyle/>
        <a:p>
          <a:endParaRPr lang="es-MX"/>
        </a:p>
      </dgm:t>
    </dgm:pt>
    <dgm:pt modelId="{76F60EB3-AC7D-4CE7-AA82-5994C8CB8461}" type="sibTrans" cxnId="{A6315E93-F305-42D0-B1C8-A40C39F4E001}">
      <dgm:prSet/>
      <dgm:spPr/>
      <dgm:t>
        <a:bodyPr/>
        <a:lstStyle/>
        <a:p>
          <a:endParaRPr lang="es-MX"/>
        </a:p>
      </dgm:t>
    </dgm:pt>
    <dgm:pt modelId="{FC350EDA-CDC3-4FCF-9E67-C7C67F847E16}" type="pres">
      <dgm:prSet presAssocID="{7525F7CB-1762-461C-A26D-E05AA9AF6DEC}" presName="cycle" presStyleCnt="0">
        <dgm:presLayoutVars>
          <dgm:dir/>
          <dgm:resizeHandles val="exact"/>
        </dgm:presLayoutVars>
      </dgm:prSet>
      <dgm:spPr/>
    </dgm:pt>
    <dgm:pt modelId="{2CE379FA-8E3B-40DE-9601-175BBBF2982F}" type="pres">
      <dgm:prSet presAssocID="{2CDD8DE3-7C40-4342-8D1B-AC66E21E078F}" presName="node" presStyleLbl="node1" presStyleIdx="0" presStyleCnt="9" custScaleX="798441" custScaleY="527002" custRadScaleRad="71871" custRadScaleInc="-40879">
        <dgm:presLayoutVars>
          <dgm:bulletEnabled val="1"/>
        </dgm:presLayoutVars>
      </dgm:prSet>
      <dgm:spPr/>
    </dgm:pt>
    <dgm:pt modelId="{7AD43F97-0234-4731-819A-D94DAC97B0C2}" type="pres">
      <dgm:prSet presAssocID="{7410C1BD-94A5-4AD5-8D09-BA8D4EA27C9B}" presName="sibTrans" presStyleLbl="sibTrans2D1" presStyleIdx="0" presStyleCnt="9"/>
      <dgm:spPr/>
    </dgm:pt>
    <dgm:pt modelId="{E0B36CCB-9A03-44AC-A3DB-8B8EE9F3AFB4}" type="pres">
      <dgm:prSet presAssocID="{7410C1BD-94A5-4AD5-8D09-BA8D4EA27C9B}" presName="connectorText" presStyleLbl="sibTrans2D1" presStyleIdx="0" presStyleCnt="9"/>
      <dgm:spPr/>
    </dgm:pt>
    <dgm:pt modelId="{98CDDD7D-53E2-4E87-AD4D-08557FC78B35}" type="pres">
      <dgm:prSet presAssocID="{EC69D18E-141D-4E8F-ABC8-E30F9A17AE96}" presName="node" presStyleLbl="node1" presStyleIdx="1" presStyleCnt="9" custRadScaleRad="204318" custRadScaleInc="297684">
        <dgm:presLayoutVars>
          <dgm:bulletEnabled val="1"/>
        </dgm:presLayoutVars>
      </dgm:prSet>
      <dgm:spPr/>
    </dgm:pt>
    <dgm:pt modelId="{7E2D491E-14FF-4500-898A-0074D4270901}" type="pres">
      <dgm:prSet presAssocID="{17EC9F66-0CDA-484D-BCE4-A5391D4AC5C4}" presName="sibTrans" presStyleLbl="sibTrans2D1" presStyleIdx="1" presStyleCnt="9"/>
      <dgm:spPr/>
    </dgm:pt>
    <dgm:pt modelId="{848653B6-AE23-4D72-906A-CD33ED7A00F7}" type="pres">
      <dgm:prSet presAssocID="{17EC9F66-0CDA-484D-BCE4-A5391D4AC5C4}" presName="connectorText" presStyleLbl="sibTrans2D1" presStyleIdx="1" presStyleCnt="9"/>
      <dgm:spPr/>
    </dgm:pt>
    <dgm:pt modelId="{D8ABFE7F-1EA3-4C43-8965-A07483B5CDF2}" type="pres">
      <dgm:prSet presAssocID="{944A9B61-E63C-40F9-B785-E93ED4AC3D81}" presName="node" presStyleLbl="node1" presStyleIdx="2" presStyleCnt="9" custRadScaleRad="155314" custRadScaleInc="144913">
        <dgm:presLayoutVars>
          <dgm:bulletEnabled val="1"/>
        </dgm:presLayoutVars>
      </dgm:prSet>
      <dgm:spPr/>
    </dgm:pt>
    <dgm:pt modelId="{621351FB-819C-4C71-9FE6-E940FBD3F274}" type="pres">
      <dgm:prSet presAssocID="{97EAB151-66FB-4737-A279-B9D79D21FBE7}" presName="sibTrans" presStyleLbl="sibTrans2D1" presStyleIdx="2" presStyleCnt="9"/>
      <dgm:spPr/>
    </dgm:pt>
    <dgm:pt modelId="{FE7DFBAF-E813-4257-A3DD-36EC21FA3008}" type="pres">
      <dgm:prSet presAssocID="{97EAB151-66FB-4737-A279-B9D79D21FBE7}" presName="connectorText" presStyleLbl="sibTrans2D1" presStyleIdx="2" presStyleCnt="9"/>
      <dgm:spPr/>
    </dgm:pt>
    <dgm:pt modelId="{C226EEE4-246E-4635-887A-0015ECC9154A}" type="pres">
      <dgm:prSet presAssocID="{FCD9BF20-849E-4A8A-85CB-E867EAEC05C0}" presName="node" presStyleLbl="node1" presStyleIdx="3" presStyleCnt="9">
        <dgm:presLayoutVars>
          <dgm:bulletEnabled val="1"/>
        </dgm:presLayoutVars>
      </dgm:prSet>
      <dgm:spPr/>
    </dgm:pt>
    <dgm:pt modelId="{84E728EB-AC76-45CA-96D4-F93AA97F7133}" type="pres">
      <dgm:prSet presAssocID="{1EE9A7CA-0479-4CBC-B1D5-94AA2CDA7631}" presName="sibTrans" presStyleLbl="sibTrans2D1" presStyleIdx="3" presStyleCnt="9"/>
      <dgm:spPr/>
    </dgm:pt>
    <dgm:pt modelId="{3575B9D5-4F8E-4F24-8403-C3A3C7E72B91}" type="pres">
      <dgm:prSet presAssocID="{1EE9A7CA-0479-4CBC-B1D5-94AA2CDA7631}" presName="connectorText" presStyleLbl="sibTrans2D1" presStyleIdx="3" presStyleCnt="9"/>
      <dgm:spPr/>
    </dgm:pt>
    <dgm:pt modelId="{E51C6F2E-2ADE-4075-939F-D737F8039149}" type="pres">
      <dgm:prSet presAssocID="{8FEE1811-8713-431F-9D97-F7ADDDF74404}" presName="node" presStyleLbl="node1" presStyleIdx="4" presStyleCnt="9">
        <dgm:presLayoutVars>
          <dgm:bulletEnabled val="1"/>
        </dgm:presLayoutVars>
      </dgm:prSet>
      <dgm:spPr/>
    </dgm:pt>
    <dgm:pt modelId="{51526496-6A5D-4FCF-A337-7E8B500CDABB}" type="pres">
      <dgm:prSet presAssocID="{ECBB78E4-8728-4858-97D0-3D799BCBDC77}" presName="sibTrans" presStyleLbl="sibTrans2D1" presStyleIdx="4" presStyleCnt="9"/>
      <dgm:spPr/>
    </dgm:pt>
    <dgm:pt modelId="{F5D3F4A5-2404-4681-9F8B-55BA9BBB9AC5}" type="pres">
      <dgm:prSet presAssocID="{ECBB78E4-8728-4858-97D0-3D799BCBDC77}" presName="connectorText" presStyleLbl="sibTrans2D1" presStyleIdx="4" presStyleCnt="9"/>
      <dgm:spPr/>
    </dgm:pt>
    <dgm:pt modelId="{27965C2F-F1FE-4811-B9CF-178AE2C5A65B}" type="pres">
      <dgm:prSet presAssocID="{028E29D1-F8E8-4056-B5D3-5C9D85422818}" presName="node" presStyleLbl="node1" presStyleIdx="5" presStyleCnt="9">
        <dgm:presLayoutVars>
          <dgm:bulletEnabled val="1"/>
        </dgm:presLayoutVars>
      </dgm:prSet>
      <dgm:spPr/>
    </dgm:pt>
    <dgm:pt modelId="{A2DC4971-DA00-4894-8824-51C0CD786A23}" type="pres">
      <dgm:prSet presAssocID="{0D1463E2-FD64-4034-BE9F-6D9DC3FC8BA7}" presName="sibTrans" presStyleLbl="sibTrans2D1" presStyleIdx="5" presStyleCnt="9"/>
      <dgm:spPr/>
    </dgm:pt>
    <dgm:pt modelId="{AB7F8A7F-666A-4556-95F2-9371B1E37261}" type="pres">
      <dgm:prSet presAssocID="{0D1463E2-FD64-4034-BE9F-6D9DC3FC8BA7}" presName="connectorText" presStyleLbl="sibTrans2D1" presStyleIdx="5" presStyleCnt="9"/>
      <dgm:spPr/>
    </dgm:pt>
    <dgm:pt modelId="{4A4DD5A3-3FC1-4664-BC62-EFEAF9840617}" type="pres">
      <dgm:prSet presAssocID="{20599FD5-FCC1-461D-A9EE-64CB8DA2FE16}" presName="node" presStyleLbl="node1" presStyleIdx="6" presStyleCnt="9">
        <dgm:presLayoutVars>
          <dgm:bulletEnabled val="1"/>
        </dgm:presLayoutVars>
      </dgm:prSet>
      <dgm:spPr/>
    </dgm:pt>
    <dgm:pt modelId="{04749EB2-F107-4BB7-ACEB-27625B03B64E}" type="pres">
      <dgm:prSet presAssocID="{496BF3C4-73D4-4D0B-B653-F97C86C57B2E}" presName="sibTrans" presStyleLbl="sibTrans2D1" presStyleIdx="6" presStyleCnt="9"/>
      <dgm:spPr/>
    </dgm:pt>
    <dgm:pt modelId="{C6E5D854-7559-4B5B-9932-2AE8633E252C}" type="pres">
      <dgm:prSet presAssocID="{496BF3C4-73D4-4D0B-B653-F97C86C57B2E}" presName="connectorText" presStyleLbl="sibTrans2D1" presStyleIdx="6" presStyleCnt="9"/>
      <dgm:spPr/>
    </dgm:pt>
    <dgm:pt modelId="{F78A4496-5A79-45D6-961B-96E143163757}" type="pres">
      <dgm:prSet presAssocID="{8FE236FB-0045-4002-AC9F-B8AC760B27A2}" presName="node" presStyleLbl="node1" presStyleIdx="7" presStyleCnt="9" custRadScaleRad="161445" custRadScaleInc="-163064">
        <dgm:presLayoutVars>
          <dgm:bulletEnabled val="1"/>
        </dgm:presLayoutVars>
      </dgm:prSet>
      <dgm:spPr/>
    </dgm:pt>
    <dgm:pt modelId="{2BA0F8D5-B00D-4E2B-9F4A-0FF67126908D}" type="pres">
      <dgm:prSet presAssocID="{8FB67B4C-BD4B-4C4E-B8E5-4FB6A3B68E53}" presName="sibTrans" presStyleLbl="sibTrans2D1" presStyleIdx="7" presStyleCnt="9"/>
      <dgm:spPr/>
    </dgm:pt>
    <dgm:pt modelId="{A60DA329-43FE-4A83-B1FC-D89DE35B8D96}" type="pres">
      <dgm:prSet presAssocID="{8FB67B4C-BD4B-4C4E-B8E5-4FB6A3B68E53}" presName="connectorText" presStyleLbl="sibTrans2D1" presStyleIdx="7" presStyleCnt="9"/>
      <dgm:spPr/>
    </dgm:pt>
    <dgm:pt modelId="{102B1055-2BC4-4975-81C9-207CF534AD0B}" type="pres">
      <dgm:prSet presAssocID="{9A9E8F95-EAC9-4184-81EC-C0AF6C73C3D7}" presName="node" presStyleLbl="node1" presStyleIdx="8" presStyleCnt="9" custRadScaleRad="221266" custRadScaleInc="-355073">
        <dgm:presLayoutVars>
          <dgm:bulletEnabled val="1"/>
        </dgm:presLayoutVars>
      </dgm:prSet>
      <dgm:spPr/>
    </dgm:pt>
    <dgm:pt modelId="{AC8BDAB7-B4A2-46A5-BC4D-CA943E48914D}" type="pres">
      <dgm:prSet presAssocID="{76F60EB3-AC7D-4CE7-AA82-5994C8CB8461}" presName="sibTrans" presStyleLbl="sibTrans2D1" presStyleIdx="8" presStyleCnt="9"/>
      <dgm:spPr/>
    </dgm:pt>
    <dgm:pt modelId="{ED15BCA4-A192-422B-AC33-9676ABDF8BEB}" type="pres">
      <dgm:prSet presAssocID="{76F60EB3-AC7D-4CE7-AA82-5994C8CB8461}" presName="connectorText" presStyleLbl="sibTrans2D1" presStyleIdx="8" presStyleCnt="9"/>
      <dgm:spPr/>
    </dgm:pt>
  </dgm:ptLst>
  <dgm:cxnLst>
    <dgm:cxn modelId="{C81CDF10-639C-436C-9D2B-EB6ABE5C3651}" srcId="{7525F7CB-1762-461C-A26D-E05AA9AF6DEC}" destId="{EC69D18E-141D-4E8F-ABC8-E30F9A17AE96}" srcOrd="1" destOrd="0" parTransId="{F5663B7D-5CC7-4851-B472-78CF8CB15CE3}" sibTransId="{17EC9F66-0CDA-484D-BCE4-A5391D4AC5C4}"/>
    <dgm:cxn modelId="{ED3C1F18-F92D-45D4-B0C5-DB5FF06F3130}" srcId="{7525F7CB-1762-461C-A26D-E05AA9AF6DEC}" destId="{2CDD8DE3-7C40-4342-8D1B-AC66E21E078F}" srcOrd="0" destOrd="0" parTransId="{EEB69D89-D3EC-4BCF-8C57-61E8FD0322C9}" sibTransId="{7410C1BD-94A5-4AD5-8D09-BA8D4EA27C9B}"/>
    <dgm:cxn modelId="{DCB0AE26-2635-4F60-9B55-71630CE91F59}" srcId="{7525F7CB-1762-461C-A26D-E05AA9AF6DEC}" destId="{20599FD5-FCC1-461D-A9EE-64CB8DA2FE16}" srcOrd="6" destOrd="0" parTransId="{1F72E823-4DED-4A20-98E1-036E65E950AC}" sibTransId="{496BF3C4-73D4-4D0B-B653-F97C86C57B2E}"/>
    <dgm:cxn modelId="{EE81482A-A2F2-4F9D-A953-F49E9EE01F3D}" type="presOf" srcId="{76F60EB3-AC7D-4CE7-AA82-5994C8CB8461}" destId="{ED15BCA4-A192-422B-AC33-9676ABDF8BEB}" srcOrd="1" destOrd="0" presId="urn:microsoft.com/office/officeart/2005/8/layout/cycle2"/>
    <dgm:cxn modelId="{0E56B72B-D797-46F1-825E-D8056136C8D4}" type="presOf" srcId="{0D1463E2-FD64-4034-BE9F-6D9DC3FC8BA7}" destId="{AB7F8A7F-666A-4556-95F2-9371B1E37261}" srcOrd="1" destOrd="0" presId="urn:microsoft.com/office/officeart/2005/8/layout/cycle2"/>
    <dgm:cxn modelId="{3002B832-9F9F-448E-9048-02F55A2A094D}" srcId="{7525F7CB-1762-461C-A26D-E05AA9AF6DEC}" destId="{8FEE1811-8713-431F-9D97-F7ADDDF74404}" srcOrd="4" destOrd="0" parTransId="{BEDC8639-DA60-4989-AD0A-AD18D749A580}" sibTransId="{ECBB78E4-8728-4858-97D0-3D799BCBDC77}"/>
    <dgm:cxn modelId="{2513203A-2339-45D9-BE97-0DF10C4AF7E5}" type="presOf" srcId="{76F60EB3-AC7D-4CE7-AA82-5994C8CB8461}" destId="{AC8BDAB7-B4A2-46A5-BC4D-CA943E48914D}" srcOrd="0" destOrd="0" presId="urn:microsoft.com/office/officeart/2005/8/layout/cycle2"/>
    <dgm:cxn modelId="{A92A0B60-8222-46D8-9E82-C9A6FD70DCDD}" type="presOf" srcId="{496BF3C4-73D4-4D0B-B653-F97C86C57B2E}" destId="{C6E5D854-7559-4B5B-9932-2AE8633E252C}" srcOrd="1" destOrd="0" presId="urn:microsoft.com/office/officeart/2005/8/layout/cycle2"/>
    <dgm:cxn modelId="{0D334F60-EC2F-44E9-852C-238AC1499763}" srcId="{7525F7CB-1762-461C-A26D-E05AA9AF6DEC}" destId="{944A9B61-E63C-40F9-B785-E93ED4AC3D81}" srcOrd="2" destOrd="0" parTransId="{A4471323-A060-4054-ABEB-A4CDE3D96E00}" sibTransId="{97EAB151-66FB-4737-A279-B9D79D21FBE7}"/>
    <dgm:cxn modelId="{49628243-C081-4BB8-A498-3D70C6B94D78}" type="presOf" srcId="{2CDD8DE3-7C40-4342-8D1B-AC66E21E078F}" destId="{2CE379FA-8E3B-40DE-9601-175BBBF2982F}" srcOrd="0" destOrd="0" presId="urn:microsoft.com/office/officeart/2005/8/layout/cycle2"/>
    <dgm:cxn modelId="{A150A445-E2BE-4EDD-A130-E2ACF186E010}" type="presOf" srcId="{0D1463E2-FD64-4034-BE9F-6D9DC3FC8BA7}" destId="{A2DC4971-DA00-4894-8824-51C0CD786A23}" srcOrd="0" destOrd="0" presId="urn:microsoft.com/office/officeart/2005/8/layout/cycle2"/>
    <dgm:cxn modelId="{9C06AA48-BC5B-4314-A7DF-34D9CD7030CC}" type="presOf" srcId="{EC69D18E-141D-4E8F-ABC8-E30F9A17AE96}" destId="{98CDDD7D-53E2-4E87-AD4D-08557FC78B35}" srcOrd="0" destOrd="0" presId="urn:microsoft.com/office/officeart/2005/8/layout/cycle2"/>
    <dgm:cxn modelId="{49D7946A-FB02-4784-98D6-D41AE5A6EBF5}" type="presOf" srcId="{7410C1BD-94A5-4AD5-8D09-BA8D4EA27C9B}" destId="{7AD43F97-0234-4731-819A-D94DAC97B0C2}" srcOrd="0" destOrd="0" presId="urn:microsoft.com/office/officeart/2005/8/layout/cycle2"/>
    <dgm:cxn modelId="{710C2F4D-838A-4344-9FB9-195BDC8FF2A9}" type="presOf" srcId="{944A9B61-E63C-40F9-B785-E93ED4AC3D81}" destId="{D8ABFE7F-1EA3-4C43-8965-A07483B5CDF2}" srcOrd="0" destOrd="0" presId="urn:microsoft.com/office/officeart/2005/8/layout/cycle2"/>
    <dgm:cxn modelId="{A5EEE078-C452-4F15-BD8C-2947FAE46089}" srcId="{7525F7CB-1762-461C-A26D-E05AA9AF6DEC}" destId="{028E29D1-F8E8-4056-B5D3-5C9D85422818}" srcOrd="5" destOrd="0" parTransId="{689FDC2B-7E60-43E0-BA3F-825F42B2EAFE}" sibTransId="{0D1463E2-FD64-4034-BE9F-6D9DC3FC8BA7}"/>
    <dgm:cxn modelId="{4FFEF27F-037C-4FE3-8A76-6265DCD221A2}" type="presOf" srcId="{9A9E8F95-EAC9-4184-81EC-C0AF6C73C3D7}" destId="{102B1055-2BC4-4975-81C9-207CF534AD0B}" srcOrd="0" destOrd="0" presId="urn:microsoft.com/office/officeart/2005/8/layout/cycle2"/>
    <dgm:cxn modelId="{A0CF9D80-6FA1-4840-B371-2685ED7E7E04}" type="presOf" srcId="{97EAB151-66FB-4737-A279-B9D79D21FBE7}" destId="{FE7DFBAF-E813-4257-A3DD-36EC21FA3008}" srcOrd="1" destOrd="0" presId="urn:microsoft.com/office/officeart/2005/8/layout/cycle2"/>
    <dgm:cxn modelId="{A6315E93-F305-42D0-B1C8-A40C39F4E001}" srcId="{7525F7CB-1762-461C-A26D-E05AA9AF6DEC}" destId="{9A9E8F95-EAC9-4184-81EC-C0AF6C73C3D7}" srcOrd="8" destOrd="0" parTransId="{9FF54527-EDA3-45DE-B545-7FE45E51044D}" sibTransId="{76F60EB3-AC7D-4CE7-AA82-5994C8CB8461}"/>
    <dgm:cxn modelId="{03E68894-5F44-42BB-8756-97481F6F508A}" type="presOf" srcId="{ECBB78E4-8728-4858-97D0-3D799BCBDC77}" destId="{51526496-6A5D-4FCF-A337-7E8B500CDABB}" srcOrd="0" destOrd="0" presId="urn:microsoft.com/office/officeart/2005/8/layout/cycle2"/>
    <dgm:cxn modelId="{66468896-4A24-4B43-AD09-C4E3525E6064}" type="presOf" srcId="{8FEE1811-8713-431F-9D97-F7ADDDF74404}" destId="{E51C6F2E-2ADE-4075-939F-D737F8039149}" srcOrd="0" destOrd="0" presId="urn:microsoft.com/office/officeart/2005/8/layout/cycle2"/>
    <dgm:cxn modelId="{FEA78D96-0893-47A7-8C45-F316300E19D9}" type="presOf" srcId="{ECBB78E4-8728-4858-97D0-3D799BCBDC77}" destId="{F5D3F4A5-2404-4681-9F8B-55BA9BBB9AC5}" srcOrd="1" destOrd="0" presId="urn:microsoft.com/office/officeart/2005/8/layout/cycle2"/>
    <dgm:cxn modelId="{524DC0A7-F1FC-4751-AA1F-97AE13B79CEC}" type="presOf" srcId="{1EE9A7CA-0479-4CBC-B1D5-94AA2CDA7631}" destId="{3575B9D5-4F8E-4F24-8403-C3A3C7E72B91}" srcOrd="1" destOrd="0" presId="urn:microsoft.com/office/officeart/2005/8/layout/cycle2"/>
    <dgm:cxn modelId="{1C920EC0-A2C9-4B21-8920-031913145598}" type="presOf" srcId="{97EAB151-66FB-4737-A279-B9D79D21FBE7}" destId="{621351FB-819C-4C71-9FE6-E940FBD3F274}" srcOrd="0" destOrd="0" presId="urn:microsoft.com/office/officeart/2005/8/layout/cycle2"/>
    <dgm:cxn modelId="{C5D496C6-67EE-4D1D-A654-5E16A49A6865}" srcId="{7525F7CB-1762-461C-A26D-E05AA9AF6DEC}" destId="{FCD9BF20-849E-4A8A-85CB-E867EAEC05C0}" srcOrd="3" destOrd="0" parTransId="{6D3C1F1D-6764-46B0-BEF0-12AC194BC89C}" sibTransId="{1EE9A7CA-0479-4CBC-B1D5-94AA2CDA7631}"/>
    <dgm:cxn modelId="{88DD3AC9-2AA1-4ED9-8CB0-6A6AE6184212}" type="presOf" srcId="{7410C1BD-94A5-4AD5-8D09-BA8D4EA27C9B}" destId="{E0B36CCB-9A03-44AC-A3DB-8B8EE9F3AFB4}" srcOrd="1" destOrd="0" presId="urn:microsoft.com/office/officeart/2005/8/layout/cycle2"/>
    <dgm:cxn modelId="{09CF06CA-73F2-4B05-B763-29BCBE6E2FF0}" type="presOf" srcId="{17EC9F66-0CDA-484D-BCE4-A5391D4AC5C4}" destId="{7E2D491E-14FF-4500-898A-0074D4270901}" srcOrd="0" destOrd="0" presId="urn:microsoft.com/office/officeart/2005/8/layout/cycle2"/>
    <dgm:cxn modelId="{8D07DACA-92AC-4FEA-BF44-50CE7FB3DEBB}" type="presOf" srcId="{8FE236FB-0045-4002-AC9F-B8AC760B27A2}" destId="{F78A4496-5A79-45D6-961B-96E143163757}" srcOrd="0" destOrd="0" presId="urn:microsoft.com/office/officeart/2005/8/layout/cycle2"/>
    <dgm:cxn modelId="{D709EED0-79CD-4DCE-98A6-070700F2093A}" type="presOf" srcId="{028E29D1-F8E8-4056-B5D3-5C9D85422818}" destId="{27965C2F-F1FE-4811-B9CF-178AE2C5A65B}" srcOrd="0" destOrd="0" presId="urn:microsoft.com/office/officeart/2005/8/layout/cycle2"/>
    <dgm:cxn modelId="{3BD044D1-735C-4178-A333-9362926D7F95}" type="presOf" srcId="{20599FD5-FCC1-461D-A9EE-64CB8DA2FE16}" destId="{4A4DD5A3-3FC1-4664-BC62-EFEAF9840617}" srcOrd="0" destOrd="0" presId="urn:microsoft.com/office/officeart/2005/8/layout/cycle2"/>
    <dgm:cxn modelId="{227EBFD5-CB8B-4422-A47D-AB9B20D54579}" type="presOf" srcId="{7525F7CB-1762-461C-A26D-E05AA9AF6DEC}" destId="{FC350EDA-CDC3-4FCF-9E67-C7C67F847E16}" srcOrd="0" destOrd="0" presId="urn:microsoft.com/office/officeart/2005/8/layout/cycle2"/>
    <dgm:cxn modelId="{04C07AF1-94CE-477D-82A0-FB0416A9F375}" type="presOf" srcId="{FCD9BF20-849E-4A8A-85CB-E867EAEC05C0}" destId="{C226EEE4-246E-4635-887A-0015ECC9154A}" srcOrd="0" destOrd="0" presId="urn:microsoft.com/office/officeart/2005/8/layout/cycle2"/>
    <dgm:cxn modelId="{3ECA84F3-3732-4D8E-B1C5-131D4B32DC26}" srcId="{7525F7CB-1762-461C-A26D-E05AA9AF6DEC}" destId="{8FE236FB-0045-4002-AC9F-B8AC760B27A2}" srcOrd="7" destOrd="0" parTransId="{CCDC3277-B05B-493C-B056-1D56DB6ECD20}" sibTransId="{8FB67B4C-BD4B-4C4E-B8E5-4FB6A3B68E53}"/>
    <dgm:cxn modelId="{E8F3B1F8-9826-46FE-914E-B650FEFD6551}" type="presOf" srcId="{17EC9F66-0CDA-484D-BCE4-A5391D4AC5C4}" destId="{848653B6-AE23-4D72-906A-CD33ED7A00F7}" srcOrd="1" destOrd="0" presId="urn:microsoft.com/office/officeart/2005/8/layout/cycle2"/>
    <dgm:cxn modelId="{FE2BCFF8-BDBE-4DB6-AC58-DB2B1D6C8218}" type="presOf" srcId="{8FB67B4C-BD4B-4C4E-B8E5-4FB6A3B68E53}" destId="{A60DA329-43FE-4A83-B1FC-D89DE35B8D96}" srcOrd="1" destOrd="0" presId="urn:microsoft.com/office/officeart/2005/8/layout/cycle2"/>
    <dgm:cxn modelId="{791E20FB-6981-4A6C-A46B-5118A2D77ED3}" type="presOf" srcId="{8FB67B4C-BD4B-4C4E-B8E5-4FB6A3B68E53}" destId="{2BA0F8D5-B00D-4E2B-9F4A-0FF67126908D}" srcOrd="0" destOrd="0" presId="urn:microsoft.com/office/officeart/2005/8/layout/cycle2"/>
    <dgm:cxn modelId="{D89FC3FB-35C4-4148-8B7C-B923A016838E}" type="presOf" srcId="{1EE9A7CA-0479-4CBC-B1D5-94AA2CDA7631}" destId="{84E728EB-AC76-45CA-96D4-F93AA97F7133}" srcOrd="0" destOrd="0" presId="urn:microsoft.com/office/officeart/2005/8/layout/cycle2"/>
    <dgm:cxn modelId="{5B643FFF-7E1F-48C0-9FA5-6A596130716E}" type="presOf" srcId="{496BF3C4-73D4-4D0B-B653-F97C86C57B2E}" destId="{04749EB2-F107-4BB7-ACEB-27625B03B64E}" srcOrd="0" destOrd="0" presId="urn:microsoft.com/office/officeart/2005/8/layout/cycle2"/>
    <dgm:cxn modelId="{535BF0E4-C961-4651-9AAC-CA3349F8BB5E}" type="presParOf" srcId="{FC350EDA-CDC3-4FCF-9E67-C7C67F847E16}" destId="{2CE379FA-8E3B-40DE-9601-175BBBF2982F}" srcOrd="0" destOrd="0" presId="urn:microsoft.com/office/officeart/2005/8/layout/cycle2"/>
    <dgm:cxn modelId="{26687846-D5AF-4AFD-ADCB-E79C1BED36EA}" type="presParOf" srcId="{FC350EDA-CDC3-4FCF-9E67-C7C67F847E16}" destId="{7AD43F97-0234-4731-819A-D94DAC97B0C2}" srcOrd="1" destOrd="0" presId="urn:microsoft.com/office/officeart/2005/8/layout/cycle2"/>
    <dgm:cxn modelId="{6CA96C74-BC06-431D-A261-3841214807E9}" type="presParOf" srcId="{7AD43F97-0234-4731-819A-D94DAC97B0C2}" destId="{E0B36CCB-9A03-44AC-A3DB-8B8EE9F3AFB4}" srcOrd="0" destOrd="0" presId="urn:microsoft.com/office/officeart/2005/8/layout/cycle2"/>
    <dgm:cxn modelId="{C422DD59-ADD3-4BD7-9F5C-7E2B0446CF77}" type="presParOf" srcId="{FC350EDA-CDC3-4FCF-9E67-C7C67F847E16}" destId="{98CDDD7D-53E2-4E87-AD4D-08557FC78B35}" srcOrd="2" destOrd="0" presId="urn:microsoft.com/office/officeart/2005/8/layout/cycle2"/>
    <dgm:cxn modelId="{263D2089-9979-42F2-811D-60B84BCC7AB2}" type="presParOf" srcId="{FC350EDA-CDC3-4FCF-9E67-C7C67F847E16}" destId="{7E2D491E-14FF-4500-898A-0074D4270901}" srcOrd="3" destOrd="0" presId="urn:microsoft.com/office/officeart/2005/8/layout/cycle2"/>
    <dgm:cxn modelId="{49113D72-23A3-415F-8FE4-0BC75718C7B1}" type="presParOf" srcId="{7E2D491E-14FF-4500-898A-0074D4270901}" destId="{848653B6-AE23-4D72-906A-CD33ED7A00F7}" srcOrd="0" destOrd="0" presId="urn:microsoft.com/office/officeart/2005/8/layout/cycle2"/>
    <dgm:cxn modelId="{39206F5F-EF36-4861-BB53-C634FCC1DC99}" type="presParOf" srcId="{FC350EDA-CDC3-4FCF-9E67-C7C67F847E16}" destId="{D8ABFE7F-1EA3-4C43-8965-A07483B5CDF2}" srcOrd="4" destOrd="0" presId="urn:microsoft.com/office/officeart/2005/8/layout/cycle2"/>
    <dgm:cxn modelId="{B3A43B77-BA29-4BBF-BD94-7137A69257BA}" type="presParOf" srcId="{FC350EDA-CDC3-4FCF-9E67-C7C67F847E16}" destId="{621351FB-819C-4C71-9FE6-E940FBD3F274}" srcOrd="5" destOrd="0" presId="urn:microsoft.com/office/officeart/2005/8/layout/cycle2"/>
    <dgm:cxn modelId="{C1AD239E-758C-402C-8438-878675F78D8E}" type="presParOf" srcId="{621351FB-819C-4C71-9FE6-E940FBD3F274}" destId="{FE7DFBAF-E813-4257-A3DD-36EC21FA3008}" srcOrd="0" destOrd="0" presId="urn:microsoft.com/office/officeart/2005/8/layout/cycle2"/>
    <dgm:cxn modelId="{757419FC-8B93-4A1C-A709-2772B32F5995}" type="presParOf" srcId="{FC350EDA-CDC3-4FCF-9E67-C7C67F847E16}" destId="{C226EEE4-246E-4635-887A-0015ECC9154A}" srcOrd="6" destOrd="0" presId="urn:microsoft.com/office/officeart/2005/8/layout/cycle2"/>
    <dgm:cxn modelId="{B6E63225-53D2-44E6-8E22-86826F1E9845}" type="presParOf" srcId="{FC350EDA-CDC3-4FCF-9E67-C7C67F847E16}" destId="{84E728EB-AC76-45CA-96D4-F93AA97F7133}" srcOrd="7" destOrd="0" presId="urn:microsoft.com/office/officeart/2005/8/layout/cycle2"/>
    <dgm:cxn modelId="{9E5CBE08-C7C6-4BF6-8F1C-583F6AAE389B}" type="presParOf" srcId="{84E728EB-AC76-45CA-96D4-F93AA97F7133}" destId="{3575B9D5-4F8E-4F24-8403-C3A3C7E72B91}" srcOrd="0" destOrd="0" presId="urn:microsoft.com/office/officeart/2005/8/layout/cycle2"/>
    <dgm:cxn modelId="{D978CFF6-979C-4867-9D95-46634BBCA843}" type="presParOf" srcId="{FC350EDA-CDC3-4FCF-9E67-C7C67F847E16}" destId="{E51C6F2E-2ADE-4075-939F-D737F8039149}" srcOrd="8" destOrd="0" presId="urn:microsoft.com/office/officeart/2005/8/layout/cycle2"/>
    <dgm:cxn modelId="{5BB85019-13EA-493D-99E0-5B74E791F695}" type="presParOf" srcId="{FC350EDA-CDC3-4FCF-9E67-C7C67F847E16}" destId="{51526496-6A5D-4FCF-A337-7E8B500CDABB}" srcOrd="9" destOrd="0" presId="urn:microsoft.com/office/officeart/2005/8/layout/cycle2"/>
    <dgm:cxn modelId="{A7F0F5BF-A977-483B-8B59-2214EBB791DB}" type="presParOf" srcId="{51526496-6A5D-4FCF-A337-7E8B500CDABB}" destId="{F5D3F4A5-2404-4681-9F8B-55BA9BBB9AC5}" srcOrd="0" destOrd="0" presId="urn:microsoft.com/office/officeart/2005/8/layout/cycle2"/>
    <dgm:cxn modelId="{ED63D1C8-D336-4C13-B496-097363BAD262}" type="presParOf" srcId="{FC350EDA-CDC3-4FCF-9E67-C7C67F847E16}" destId="{27965C2F-F1FE-4811-B9CF-178AE2C5A65B}" srcOrd="10" destOrd="0" presId="urn:microsoft.com/office/officeart/2005/8/layout/cycle2"/>
    <dgm:cxn modelId="{BBC5E2BB-C8B4-4503-A2E3-54DAD330018F}" type="presParOf" srcId="{FC350EDA-CDC3-4FCF-9E67-C7C67F847E16}" destId="{A2DC4971-DA00-4894-8824-51C0CD786A23}" srcOrd="11" destOrd="0" presId="urn:microsoft.com/office/officeart/2005/8/layout/cycle2"/>
    <dgm:cxn modelId="{73CEE3E4-F383-440F-9487-3FAC2A92D103}" type="presParOf" srcId="{A2DC4971-DA00-4894-8824-51C0CD786A23}" destId="{AB7F8A7F-666A-4556-95F2-9371B1E37261}" srcOrd="0" destOrd="0" presId="urn:microsoft.com/office/officeart/2005/8/layout/cycle2"/>
    <dgm:cxn modelId="{B05AC0AA-53B4-4BD2-9767-86DF2331CBF3}" type="presParOf" srcId="{FC350EDA-CDC3-4FCF-9E67-C7C67F847E16}" destId="{4A4DD5A3-3FC1-4664-BC62-EFEAF9840617}" srcOrd="12" destOrd="0" presId="urn:microsoft.com/office/officeart/2005/8/layout/cycle2"/>
    <dgm:cxn modelId="{E3064285-EDBC-4408-A217-2AFD226065A4}" type="presParOf" srcId="{FC350EDA-CDC3-4FCF-9E67-C7C67F847E16}" destId="{04749EB2-F107-4BB7-ACEB-27625B03B64E}" srcOrd="13" destOrd="0" presId="urn:microsoft.com/office/officeart/2005/8/layout/cycle2"/>
    <dgm:cxn modelId="{66B66F72-2274-4F35-A527-5BF95C629101}" type="presParOf" srcId="{04749EB2-F107-4BB7-ACEB-27625B03B64E}" destId="{C6E5D854-7559-4B5B-9932-2AE8633E252C}" srcOrd="0" destOrd="0" presId="urn:microsoft.com/office/officeart/2005/8/layout/cycle2"/>
    <dgm:cxn modelId="{1EF09EC5-41EF-441A-8924-15052629182C}" type="presParOf" srcId="{FC350EDA-CDC3-4FCF-9E67-C7C67F847E16}" destId="{F78A4496-5A79-45D6-961B-96E143163757}" srcOrd="14" destOrd="0" presId="urn:microsoft.com/office/officeart/2005/8/layout/cycle2"/>
    <dgm:cxn modelId="{57579AB9-6CC0-4CB0-9B2B-CA535FF6F381}" type="presParOf" srcId="{FC350EDA-CDC3-4FCF-9E67-C7C67F847E16}" destId="{2BA0F8D5-B00D-4E2B-9F4A-0FF67126908D}" srcOrd="15" destOrd="0" presId="urn:microsoft.com/office/officeart/2005/8/layout/cycle2"/>
    <dgm:cxn modelId="{EA0D22A7-1463-4580-B387-DC61A12181CC}" type="presParOf" srcId="{2BA0F8D5-B00D-4E2B-9F4A-0FF67126908D}" destId="{A60DA329-43FE-4A83-B1FC-D89DE35B8D96}" srcOrd="0" destOrd="0" presId="urn:microsoft.com/office/officeart/2005/8/layout/cycle2"/>
    <dgm:cxn modelId="{D7DC4322-5C9A-43E6-B4F1-48E87134A96A}" type="presParOf" srcId="{FC350EDA-CDC3-4FCF-9E67-C7C67F847E16}" destId="{102B1055-2BC4-4975-81C9-207CF534AD0B}" srcOrd="16" destOrd="0" presId="urn:microsoft.com/office/officeart/2005/8/layout/cycle2"/>
    <dgm:cxn modelId="{3DAF9967-0509-4D45-A1E4-ACBBBEF2D83C}" type="presParOf" srcId="{FC350EDA-CDC3-4FCF-9E67-C7C67F847E16}" destId="{AC8BDAB7-B4A2-46A5-BC4D-CA943E48914D}" srcOrd="17" destOrd="0" presId="urn:microsoft.com/office/officeart/2005/8/layout/cycle2"/>
    <dgm:cxn modelId="{D9113AEC-172A-4182-A843-D523F78DC3E9}" type="presParOf" srcId="{AC8BDAB7-B4A2-46A5-BC4D-CA943E48914D}" destId="{ED15BCA4-A192-422B-AC33-9676ABDF8BE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525F7CB-1762-461C-A26D-E05AA9AF6DEC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MX"/>
        </a:p>
      </dgm:t>
    </dgm:pt>
    <dgm:pt modelId="{2CDD8DE3-7C40-4342-8D1B-AC66E21E078F}">
      <dgm:prSet phldrT="[Texto]"/>
      <dgm:spPr/>
      <dgm:t>
        <a:bodyPr/>
        <a:lstStyle/>
        <a:p>
          <a:r>
            <a:rPr lang="es-MX" dirty="0"/>
            <a:t>WE</a:t>
          </a:r>
        </a:p>
      </dgm:t>
    </dgm:pt>
    <dgm:pt modelId="{EEB69D89-D3EC-4BCF-8C57-61E8FD0322C9}" type="parTrans" cxnId="{ED3C1F18-F92D-45D4-B0C5-DB5FF06F3130}">
      <dgm:prSet/>
      <dgm:spPr/>
      <dgm:t>
        <a:bodyPr/>
        <a:lstStyle/>
        <a:p>
          <a:endParaRPr lang="es-MX"/>
        </a:p>
      </dgm:t>
    </dgm:pt>
    <dgm:pt modelId="{7410C1BD-94A5-4AD5-8D09-BA8D4EA27C9B}" type="sibTrans" cxnId="{ED3C1F18-F92D-45D4-B0C5-DB5FF06F3130}">
      <dgm:prSet/>
      <dgm:spPr/>
      <dgm:t>
        <a:bodyPr/>
        <a:lstStyle/>
        <a:p>
          <a:endParaRPr lang="es-MX"/>
        </a:p>
      </dgm:t>
    </dgm:pt>
    <dgm:pt modelId="{EC69D18E-141D-4E8F-ABC8-E30F9A17AE96}">
      <dgm:prSet phldrT="[Texto]"/>
      <dgm:spPr/>
      <dgm:t>
        <a:bodyPr/>
        <a:lstStyle/>
        <a:p>
          <a:r>
            <a:rPr lang="es-MX" dirty="0"/>
            <a:t>PP</a:t>
          </a:r>
        </a:p>
      </dgm:t>
    </dgm:pt>
    <dgm:pt modelId="{F5663B7D-5CC7-4851-B472-78CF8CB15CE3}" type="parTrans" cxnId="{C81CDF10-639C-436C-9D2B-EB6ABE5C3651}">
      <dgm:prSet/>
      <dgm:spPr/>
      <dgm:t>
        <a:bodyPr/>
        <a:lstStyle/>
        <a:p>
          <a:endParaRPr lang="es-MX"/>
        </a:p>
      </dgm:t>
    </dgm:pt>
    <dgm:pt modelId="{17EC9F66-0CDA-484D-BCE4-A5391D4AC5C4}" type="sibTrans" cxnId="{C81CDF10-639C-436C-9D2B-EB6ABE5C3651}">
      <dgm:prSet/>
      <dgm:spPr/>
      <dgm:t>
        <a:bodyPr/>
        <a:lstStyle/>
        <a:p>
          <a:endParaRPr lang="es-MX"/>
        </a:p>
      </dgm:t>
    </dgm:pt>
    <dgm:pt modelId="{944A9B61-E63C-40F9-B785-E93ED4AC3D81}">
      <dgm:prSet phldrT="[Texto]"/>
      <dgm:spPr/>
      <dgm:t>
        <a:bodyPr/>
        <a:lstStyle/>
        <a:p>
          <a:r>
            <a:rPr lang="es-MX" dirty="0" err="1"/>
            <a:t>Di_MSB</a:t>
          </a:r>
          <a:endParaRPr lang="es-MX" dirty="0"/>
        </a:p>
      </dgm:t>
    </dgm:pt>
    <dgm:pt modelId="{A4471323-A060-4054-ABEB-A4CDE3D96E00}" type="parTrans" cxnId="{0D334F60-EC2F-44E9-852C-238AC1499763}">
      <dgm:prSet/>
      <dgm:spPr/>
      <dgm:t>
        <a:bodyPr/>
        <a:lstStyle/>
        <a:p>
          <a:endParaRPr lang="es-MX"/>
        </a:p>
      </dgm:t>
    </dgm:pt>
    <dgm:pt modelId="{97EAB151-66FB-4737-A279-B9D79D21FBE7}" type="sibTrans" cxnId="{0D334F60-EC2F-44E9-852C-238AC1499763}">
      <dgm:prSet/>
      <dgm:spPr/>
      <dgm:t>
        <a:bodyPr/>
        <a:lstStyle/>
        <a:p>
          <a:endParaRPr lang="es-MX"/>
        </a:p>
      </dgm:t>
    </dgm:pt>
    <dgm:pt modelId="{FCD9BF20-849E-4A8A-85CB-E867EAEC05C0}">
      <dgm:prSet phldrT="[Texto]"/>
      <dgm:spPr/>
      <dgm:t>
        <a:bodyPr/>
        <a:lstStyle/>
        <a:p>
          <a:r>
            <a:rPr lang="es-MX" dirty="0" err="1"/>
            <a:t>Di_MeSB</a:t>
          </a:r>
          <a:endParaRPr lang="es-MX" dirty="0"/>
        </a:p>
      </dgm:t>
    </dgm:pt>
    <dgm:pt modelId="{6D3C1F1D-6764-46B0-BEF0-12AC194BC89C}" type="parTrans" cxnId="{C5D496C6-67EE-4D1D-A654-5E16A49A6865}">
      <dgm:prSet/>
      <dgm:spPr/>
      <dgm:t>
        <a:bodyPr/>
        <a:lstStyle/>
        <a:p>
          <a:endParaRPr lang="es-MX"/>
        </a:p>
      </dgm:t>
    </dgm:pt>
    <dgm:pt modelId="{1EE9A7CA-0479-4CBC-B1D5-94AA2CDA7631}" type="sibTrans" cxnId="{C5D496C6-67EE-4D1D-A654-5E16A49A6865}">
      <dgm:prSet/>
      <dgm:spPr/>
      <dgm:t>
        <a:bodyPr/>
        <a:lstStyle/>
        <a:p>
          <a:endParaRPr lang="es-MX"/>
        </a:p>
      </dgm:t>
    </dgm:pt>
    <dgm:pt modelId="{8FEE1811-8713-431F-9D97-F7ADDDF74404}">
      <dgm:prSet phldrT="[Texto]"/>
      <dgm:spPr/>
      <dgm:t>
        <a:bodyPr/>
        <a:lstStyle/>
        <a:p>
          <a:r>
            <a:rPr lang="es-MX" dirty="0" err="1"/>
            <a:t>Di_LSB</a:t>
          </a:r>
          <a:endParaRPr lang="es-MX" dirty="0"/>
        </a:p>
      </dgm:t>
    </dgm:pt>
    <dgm:pt modelId="{BEDC8639-DA60-4989-AD0A-AD18D749A580}" type="parTrans" cxnId="{3002B832-9F9F-448E-9048-02F55A2A094D}">
      <dgm:prSet/>
      <dgm:spPr/>
      <dgm:t>
        <a:bodyPr/>
        <a:lstStyle/>
        <a:p>
          <a:endParaRPr lang="es-MX"/>
        </a:p>
      </dgm:t>
    </dgm:pt>
    <dgm:pt modelId="{ECBB78E4-8728-4858-97D0-3D799BCBDC77}" type="sibTrans" cxnId="{3002B832-9F9F-448E-9048-02F55A2A094D}">
      <dgm:prSet/>
      <dgm:spPr/>
      <dgm:t>
        <a:bodyPr/>
        <a:lstStyle/>
        <a:p>
          <a:endParaRPr lang="es-MX"/>
        </a:p>
      </dgm:t>
    </dgm:pt>
    <dgm:pt modelId="{028E29D1-F8E8-4056-B5D3-5C9D85422818}">
      <dgm:prSet/>
      <dgm:spPr/>
      <dgm:t>
        <a:bodyPr/>
        <a:lstStyle/>
        <a:p>
          <a:r>
            <a:rPr lang="es-MX" dirty="0" err="1"/>
            <a:t>Data_MSB</a:t>
          </a:r>
          <a:endParaRPr lang="es-MX" dirty="0"/>
        </a:p>
      </dgm:t>
    </dgm:pt>
    <dgm:pt modelId="{689FDC2B-7E60-43E0-BA3F-825F42B2EAFE}" type="parTrans" cxnId="{A5EEE078-C452-4F15-BD8C-2947FAE46089}">
      <dgm:prSet/>
      <dgm:spPr/>
      <dgm:t>
        <a:bodyPr/>
        <a:lstStyle/>
        <a:p>
          <a:endParaRPr lang="es-MX"/>
        </a:p>
      </dgm:t>
    </dgm:pt>
    <dgm:pt modelId="{0D1463E2-FD64-4034-BE9F-6D9DC3FC8BA7}" type="sibTrans" cxnId="{A5EEE078-C452-4F15-BD8C-2947FAE46089}">
      <dgm:prSet/>
      <dgm:spPr/>
      <dgm:t>
        <a:bodyPr/>
        <a:lstStyle/>
        <a:p>
          <a:endParaRPr lang="es-MX"/>
        </a:p>
      </dgm:t>
    </dgm:pt>
    <dgm:pt modelId="{20599FD5-FCC1-461D-A9EE-64CB8DA2FE16}">
      <dgm:prSet/>
      <dgm:spPr/>
      <dgm:t>
        <a:bodyPr/>
        <a:lstStyle/>
        <a:p>
          <a:r>
            <a:rPr lang="es-MX" dirty="0" err="1"/>
            <a:t>Data_LSB</a:t>
          </a:r>
          <a:endParaRPr lang="es-MX" dirty="0"/>
        </a:p>
      </dgm:t>
    </dgm:pt>
    <dgm:pt modelId="{1F72E823-4DED-4A20-98E1-036E65E950AC}" type="parTrans" cxnId="{DCB0AE26-2635-4F60-9B55-71630CE91F59}">
      <dgm:prSet/>
      <dgm:spPr/>
      <dgm:t>
        <a:bodyPr/>
        <a:lstStyle/>
        <a:p>
          <a:endParaRPr lang="es-MX"/>
        </a:p>
      </dgm:t>
    </dgm:pt>
    <dgm:pt modelId="{496BF3C4-73D4-4D0B-B653-F97C86C57B2E}" type="sibTrans" cxnId="{DCB0AE26-2635-4F60-9B55-71630CE91F59}">
      <dgm:prSet/>
      <dgm:spPr/>
      <dgm:t>
        <a:bodyPr/>
        <a:lstStyle/>
        <a:p>
          <a:endParaRPr lang="es-MX"/>
        </a:p>
      </dgm:t>
    </dgm:pt>
    <dgm:pt modelId="{8FE236FB-0045-4002-AC9F-B8AC760B27A2}">
      <dgm:prSet/>
      <dgm:spPr/>
      <dgm:t>
        <a:bodyPr/>
        <a:lstStyle/>
        <a:p>
          <a:r>
            <a:rPr lang="es-MX" dirty="0"/>
            <a:t>WD</a:t>
          </a:r>
        </a:p>
      </dgm:t>
    </dgm:pt>
    <dgm:pt modelId="{CCDC3277-B05B-493C-B056-1D56DB6ECD20}" type="parTrans" cxnId="{3ECA84F3-3732-4D8E-B1C5-131D4B32DC26}">
      <dgm:prSet/>
      <dgm:spPr/>
      <dgm:t>
        <a:bodyPr/>
        <a:lstStyle/>
        <a:p>
          <a:endParaRPr lang="es-MX"/>
        </a:p>
      </dgm:t>
    </dgm:pt>
    <dgm:pt modelId="{8FB67B4C-BD4B-4C4E-B8E5-4FB6A3B68E53}" type="sibTrans" cxnId="{3ECA84F3-3732-4D8E-B1C5-131D4B32DC26}">
      <dgm:prSet/>
      <dgm:spPr/>
      <dgm:t>
        <a:bodyPr/>
        <a:lstStyle/>
        <a:p>
          <a:endParaRPr lang="es-MX"/>
        </a:p>
      </dgm:t>
    </dgm:pt>
    <dgm:pt modelId="{9A9E8F95-EAC9-4184-81EC-C0AF6C73C3D7}">
      <dgm:prSet/>
      <dgm:spPr/>
      <dgm:t>
        <a:bodyPr/>
        <a:lstStyle/>
        <a:p>
          <a:r>
            <a:rPr lang="es-MX" dirty="0"/>
            <a:t>Stop</a:t>
          </a:r>
        </a:p>
      </dgm:t>
    </dgm:pt>
    <dgm:pt modelId="{9FF54527-EDA3-45DE-B545-7FE45E51044D}" type="parTrans" cxnId="{A6315E93-F305-42D0-B1C8-A40C39F4E001}">
      <dgm:prSet/>
      <dgm:spPr/>
      <dgm:t>
        <a:bodyPr/>
        <a:lstStyle/>
        <a:p>
          <a:endParaRPr lang="es-MX"/>
        </a:p>
      </dgm:t>
    </dgm:pt>
    <dgm:pt modelId="{76F60EB3-AC7D-4CE7-AA82-5994C8CB8461}" type="sibTrans" cxnId="{A6315E93-F305-42D0-B1C8-A40C39F4E001}">
      <dgm:prSet/>
      <dgm:spPr/>
      <dgm:t>
        <a:bodyPr/>
        <a:lstStyle/>
        <a:p>
          <a:endParaRPr lang="es-MX"/>
        </a:p>
      </dgm:t>
    </dgm:pt>
    <dgm:pt modelId="{FC350EDA-CDC3-4FCF-9E67-C7C67F847E16}" type="pres">
      <dgm:prSet presAssocID="{7525F7CB-1762-461C-A26D-E05AA9AF6DEC}" presName="cycle" presStyleCnt="0">
        <dgm:presLayoutVars>
          <dgm:dir/>
          <dgm:resizeHandles val="exact"/>
        </dgm:presLayoutVars>
      </dgm:prSet>
      <dgm:spPr/>
    </dgm:pt>
    <dgm:pt modelId="{2CE379FA-8E3B-40DE-9601-175BBBF2982F}" type="pres">
      <dgm:prSet presAssocID="{2CDD8DE3-7C40-4342-8D1B-AC66E21E078F}" presName="node" presStyleLbl="node1" presStyleIdx="0" presStyleCnt="9">
        <dgm:presLayoutVars>
          <dgm:bulletEnabled val="1"/>
        </dgm:presLayoutVars>
      </dgm:prSet>
      <dgm:spPr/>
    </dgm:pt>
    <dgm:pt modelId="{7AD43F97-0234-4731-819A-D94DAC97B0C2}" type="pres">
      <dgm:prSet presAssocID="{7410C1BD-94A5-4AD5-8D09-BA8D4EA27C9B}" presName="sibTrans" presStyleLbl="sibTrans2D1" presStyleIdx="0" presStyleCnt="9"/>
      <dgm:spPr/>
    </dgm:pt>
    <dgm:pt modelId="{E0B36CCB-9A03-44AC-A3DB-8B8EE9F3AFB4}" type="pres">
      <dgm:prSet presAssocID="{7410C1BD-94A5-4AD5-8D09-BA8D4EA27C9B}" presName="connectorText" presStyleLbl="sibTrans2D1" presStyleIdx="0" presStyleCnt="9"/>
      <dgm:spPr/>
    </dgm:pt>
    <dgm:pt modelId="{98CDDD7D-53E2-4E87-AD4D-08557FC78B35}" type="pres">
      <dgm:prSet presAssocID="{EC69D18E-141D-4E8F-ABC8-E30F9A17AE96}" presName="node" presStyleLbl="node1" presStyleIdx="1" presStyleCnt="9">
        <dgm:presLayoutVars>
          <dgm:bulletEnabled val="1"/>
        </dgm:presLayoutVars>
      </dgm:prSet>
      <dgm:spPr/>
    </dgm:pt>
    <dgm:pt modelId="{7E2D491E-14FF-4500-898A-0074D4270901}" type="pres">
      <dgm:prSet presAssocID="{17EC9F66-0CDA-484D-BCE4-A5391D4AC5C4}" presName="sibTrans" presStyleLbl="sibTrans2D1" presStyleIdx="1" presStyleCnt="9"/>
      <dgm:spPr/>
    </dgm:pt>
    <dgm:pt modelId="{848653B6-AE23-4D72-906A-CD33ED7A00F7}" type="pres">
      <dgm:prSet presAssocID="{17EC9F66-0CDA-484D-BCE4-A5391D4AC5C4}" presName="connectorText" presStyleLbl="sibTrans2D1" presStyleIdx="1" presStyleCnt="9"/>
      <dgm:spPr/>
    </dgm:pt>
    <dgm:pt modelId="{D8ABFE7F-1EA3-4C43-8965-A07483B5CDF2}" type="pres">
      <dgm:prSet presAssocID="{944A9B61-E63C-40F9-B785-E93ED4AC3D81}" presName="node" presStyleLbl="node1" presStyleIdx="2" presStyleCnt="9">
        <dgm:presLayoutVars>
          <dgm:bulletEnabled val="1"/>
        </dgm:presLayoutVars>
      </dgm:prSet>
      <dgm:spPr/>
    </dgm:pt>
    <dgm:pt modelId="{621351FB-819C-4C71-9FE6-E940FBD3F274}" type="pres">
      <dgm:prSet presAssocID="{97EAB151-66FB-4737-A279-B9D79D21FBE7}" presName="sibTrans" presStyleLbl="sibTrans2D1" presStyleIdx="2" presStyleCnt="9"/>
      <dgm:spPr/>
    </dgm:pt>
    <dgm:pt modelId="{FE7DFBAF-E813-4257-A3DD-36EC21FA3008}" type="pres">
      <dgm:prSet presAssocID="{97EAB151-66FB-4737-A279-B9D79D21FBE7}" presName="connectorText" presStyleLbl="sibTrans2D1" presStyleIdx="2" presStyleCnt="9"/>
      <dgm:spPr/>
    </dgm:pt>
    <dgm:pt modelId="{C226EEE4-246E-4635-887A-0015ECC9154A}" type="pres">
      <dgm:prSet presAssocID="{FCD9BF20-849E-4A8A-85CB-E867EAEC05C0}" presName="node" presStyleLbl="node1" presStyleIdx="3" presStyleCnt="9">
        <dgm:presLayoutVars>
          <dgm:bulletEnabled val="1"/>
        </dgm:presLayoutVars>
      </dgm:prSet>
      <dgm:spPr/>
    </dgm:pt>
    <dgm:pt modelId="{84E728EB-AC76-45CA-96D4-F93AA97F7133}" type="pres">
      <dgm:prSet presAssocID="{1EE9A7CA-0479-4CBC-B1D5-94AA2CDA7631}" presName="sibTrans" presStyleLbl="sibTrans2D1" presStyleIdx="3" presStyleCnt="9"/>
      <dgm:spPr/>
    </dgm:pt>
    <dgm:pt modelId="{3575B9D5-4F8E-4F24-8403-C3A3C7E72B91}" type="pres">
      <dgm:prSet presAssocID="{1EE9A7CA-0479-4CBC-B1D5-94AA2CDA7631}" presName="connectorText" presStyleLbl="sibTrans2D1" presStyleIdx="3" presStyleCnt="9"/>
      <dgm:spPr/>
    </dgm:pt>
    <dgm:pt modelId="{E51C6F2E-2ADE-4075-939F-D737F8039149}" type="pres">
      <dgm:prSet presAssocID="{8FEE1811-8713-431F-9D97-F7ADDDF74404}" presName="node" presStyleLbl="node1" presStyleIdx="4" presStyleCnt="9">
        <dgm:presLayoutVars>
          <dgm:bulletEnabled val="1"/>
        </dgm:presLayoutVars>
      </dgm:prSet>
      <dgm:spPr/>
    </dgm:pt>
    <dgm:pt modelId="{51526496-6A5D-4FCF-A337-7E8B500CDABB}" type="pres">
      <dgm:prSet presAssocID="{ECBB78E4-8728-4858-97D0-3D799BCBDC77}" presName="sibTrans" presStyleLbl="sibTrans2D1" presStyleIdx="4" presStyleCnt="9"/>
      <dgm:spPr/>
    </dgm:pt>
    <dgm:pt modelId="{F5D3F4A5-2404-4681-9F8B-55BA9BBB9AC5}" type="pres">
      <dgm:prSet presAssocID="{ECBB78E4-8728-4858-97D0-3D799BCBDC77}" presName="connectorText" presStyleLbl="sibTrans2D1" presStyleIdx="4" presStyleCnt="9"/>
      <dgm:spPr/>
    </dgm:pt>
    <dgm:pt modelId="{27965C2F-F1FE-4811-B9CF-178AE2C5A65B}" type="pres">
      <dgm:prSet presAssocID="{028E29D1-F8E8-4056-B5D3-5C9D85422818}" presName="node" presStyleLbl="node1" presStyleIdx="5" presStyleCnt="9">
        <dgm:presLayoutVars>
          <dgm:bulletEnabled val="1"/>
        </dgm:presLayoutVars>
      </dgm:prSet>
      <dgm:spPr/>
    </dgm:pt>
    <dgm:pt modelId="{A2DC4971-DA00-4894-8824-51C0CD786A23}" type="pres">
      <dgm:prSet presAssocID="{0D1463E2-FD64-4034-BE9F-6D9DC3FC8BA7}" presName="sibTrans" presStyleLbl="sibTrans2D1" presStyleIdx="5" presStyleCnt="9"/>
      <dgm:spPr/>
    </dgm:pt>
    <dgm:pt modelId="{AB7F8A7F-666A-4556-95F2-9371B1E37261}" type="pres">
      <dgm:prSet presAssocID="{0D1463E2-FD64-4034-BE9F-6D9DC3FC8BA7}" presName="connectorText" presStyleLbl="sibTrans2D1" presStyleIdx="5" presStyleCnt="9"/>
      <dgm:spPr/>
    </dgm:pt>
    <dgm:pt modelId="{4A4DD5A3-3FC1-4664-BC62-EFEAF9840617}" type="pres">
      <dgm:prSet presAssocID="{20599FD5-FCC1-461D-A9EE-64CB8DA2FE16}" presName="node" presStyleLbl="node1" presStyleIdx="6" presStyleCnt="9">
        <dgm:presLayoutVars>
          <dgm:bulletEnabled val="1"/>
        </dgm:presLayoutVars>
      </dgm:prSet>
      <dgm:spPr/>
    </dgm:pt>
    <dgm:pt modelId="{04749EB2-F107-4BB7-ACEB-27625B03B64E}" type="pres">
      <dgm:prSet presAssocID="{496BF3C4-73D4-4D0B-B653-F97C86C57B2E}" presName="sibTrans" presStyleLbl="sibTrans2D1" presStyleIdx="6" presStyleCnt="9"/>
      <dgm:spPr/>
    </dgm:pt>
    <dgm:pt modelId="{C6E5D854-7559-4B5B-9932-2AE8633E252C}" type="pres">
      <dgm:prSet presAssocID="{496BF3C4-73D4-4D0B-B653-F97C86C57B2E}" presName="connectorText" presStyleLbl="sibTrans2D1" presStyleIdx="6" presStyleCnt="9"/>
      <dgm:spPr/>
    </dgm:pt>
    <dgm:pt modelId="{F78A4496-5A79-45D6-961B-96E143163757}" type="pres">
      <dgm:prSet presAssocID="{8FE236FB-0045-4002-AC9F-B8AC760B27A2}" presName="node" presStyleLbl="node1" presStyleIdx="7" presStyleCnt="9">
        <dgm:presLayoutVars>
          <dgm:bulletEnabled val="1"/>
        </dgm:presLayoutVars>
      </dgm:prSet>
      <dgm:spPr/>
    </dgm:pt>
    <dgm:pt modelId="{2BA0F8D5-B00D-4E2B-9F4A-0FF67126908D}" type="pres">
      <dgm:prSet presAssocID="{8FB67B4C-BD4B-4C4E-B8E5-4FB6A3B68E53}" presName="sibTrans" presStyleLbl="sibTrans2D1" presStyleIdx="7" presStyleCnt="9"/>
      <dgm:spPr/>
    </dgm:pt>
    <dgm:pt modelId="{A60DA329-43FE-4A83-B1FC-D89DE35B8D96}" type="pres">
      <dgm:prSet presAssocID="{8FB67B4C-BD4B-4C4E-B8E5-4FB6A3B68E53}" presName="connectorText" presStyleLbl="sibTrans2D1" presStyleIdx="7" presStyleCnt="9"/>
      <dgm:spPr/>
    </dgm:pt>
    <dgm:pt modelId="{102B1055-2BC4-4975-81C9-207CF534AD0B}" type="pres">
      <dgm:prSet presAssocID="{9A9E8F95-EAC9-4184-81EC-C0AF6C73C3D7}" presName="node" presStyleLbl="node1" presStyleIdx="8" presStyleCnt="9">
        <dgm:presLayoutVars>
          <dgm:bulletEnabled val="1"/>
        </dgm:presLayoutVars>
      </dgm:prSet>
      <dgm:spPr/>
    </dgm:pt>
    <dgm:pt modelId="{AC8BDAB7-B4A2-46A5-BC4D-CA943E48914D}" type="pres">
      <dgm:prSet presAssocID="{76F60EB3-AC7D-4CE7-AA82-5994C8CB8461}" presName="sibTrans" presStyleLbl="sibTrans2D1" presStyleIdx="8" presStyleCnt="9"/>
      <dgm:spPr/>
    </dgm:pt>
    <dgm:pt modelId="{ED15BCA4-A192-422B-AC33-9676ABDF8BEB}" type="pres">
      <dgm:prSet presAssocID="{76F60EB3-AC7D-4CE7-AA82-5994C8CB8461}" presName="connectorText" presStyleLbl="sibTrans2D1" presStyleIdx="8" presStyleCnt="9"/>
      <dgm:spPr/>
    </dgm:pt>
  </dgm:ptLst>
  <dgm:cxnLst>
    <dgm:cxn modelId="{C81CDF10-639C-436C-9D2B-EB6ABE5C3651}" srcId="{7525F7CB-1762-461C-A26D-E05AA9AF6DEC}" destId="{EC69D18E-141D-4E8F-ABC8-E30F9A17AE96}" srcOrd="1" destOrd="0" parTransId="{F5663B7D-5CC7-4851-B472-78CF8CB15CE3}" sibTransId="{17EC9F66-0CDA-484D-BCE4-A5391D4AC5C4}"/>
    <dgm:cxn modelId="{ED3C1F18-F92D-45D4-B0C5-DB5FF06F3130}" srcId="{7525F7CB-1762-461C-A26D-E05AA9AF6DEC}" destId="{2CDD8DE3-7C40-4342-8D1B-AC66E21E078F}" srcOrd="0" destOrd="0" parTransId="{EEB69D89-D3EC-4BCF-8C57-61E8FD0322C9}" sibTransId="{7410C1BD-94A5-4AD5-8D09-BA8D4EA27C9B}"/>
    <dgm:cxn modelId="{DCB0AE26-2635-4F60-9B55-71630CE91F59}" srcId="{7525F7CB-1762-461C-A26D-E05AA9AF6DEC}" destId="{20599FD5-FCC1-461D-A9EE-64CB8DA2FE16}" srcOrd="6" destOrd="0" parTransId="{1F72E823-4DED-4A20-98E1-036E65E950AC}" sibTransId="{496BF3C4-73D4-4D0B-B653-F97C86C57B2E}"/>
    <dgm:cxn modelId="{EE81482A-A2F2-4F9D-A953-F49E9EE01F3D}" type="presOf" srcId="{76F60EB3-AC7D-4CE7-AA82-5994C8CB8461}" destId="{ED15BCA4-A192-422B-AC33-9676ABDF8BEB}" srcOrd="1" destOrd="0" presId="urn:microsoft.com/office/officeart/2005/8/layout/cycle2"/>
    <dgm:cxn modelId="{0E56B72B-D797-46F1-825E-D8056136C8D4}" type="presOf" srcId="{0D1463E2-FD64-4034-BE9F-6D9DC3FC8BA7}" destId="{AB7F8A7F-666A-4556-95F2-9371B1E37261}" srcOrd="1" destOrd="0" presId="urn:microsoft.com/office/officeart/2005/8/layout/cycle2"/>
    <dgm:cxn modelId="{3002B832-9F9F-448E-9048-02F55A2A094D}" srcId="{7525F7CB-1762-461C-A26D-E05AA9AF6DEC}" destId="{8FEE1811-8713-431F-9D97-F7ADDDF74404}" srcOrd="4" destOrd="0" parTransId="{BEDC8639-DA60-4989-AD0A-AD18D749A580}" sibTransId="{ECBB78E4-8728-4858-97D0-3D799BCBDC77}"/>
    <dgm:cxn modelId="{2513203A-2339-45D9-BE97-0DF10C4AF7E5}" type="presOf" srcId="{76F60EB3-AC7D-4CE7-AA82-5994C8CB8461}" destId="{AC8BDAB7-B4A2-46A5-BC4D-CA943E48914D}" srcOrd="0" destOrd="0" presId="urn:microsoft.com/office/officeart/2005/8/layout/cycle2"/>
    <dgm:cxn modelId="{A92A0B60-8222-46D8-9E82-C9A6FD70DCDD}" type="presOf" srcId="{496BF3C4-73D4-4D0B-B653-F97C86C57B2E}" destId="{C6E5D854-7559-4B5B-9932-2AE8633E252C}" srcOrd="1" destOrd="0" presId="urn:microsoft.com/office/officeart/2005/8/layout/cycle2"/>
    <dgm:cxn modelId="{0D334F60-EC2F-44E9-852C-238AC1499763}" srcId="{7525F7CB-1762-461C-A26D-E05AA9AF6DEC}" destId="{944A9B61-E63C-40F9-B785-E93ED4AC3D81}" srcOrd="2" destOrd="0" parTransId="{A4471323-A060-4054-ABEB-A4CDE3D96E00}" sibTransId="{97EAB151-66FB-4737-A279-B9D79D21FBE7}"/>
    <dgm:cxn modelId="{49628243-C081-4BB8-A498-3D70C6B94D78}" type="presOf" srcId="{2CDD8DE3-7C40-4342-8D1B-AC66E21E078F}" destId="{2CE379FA-8E3B-40DE-9601-175BBBF2982F}" srcOrd="0" destOrd="0" presId="urn:microsoft.com/office/officeart/2005/8/layout/cycle2"/>
    <dgm:cxn modelId="{A150A445-E2BE-4EDD-A130-E2ACF186E010}" type="presOf" srcId="{0D1463E2-FD64-4034-BE9F-6D9DC3FC8BA7}" destId="{A2DC4971-DA00-4894-8824-51C0CD786A23}" srcOrd="0" destOrd="0" presId="urn:microsoft.com/office/officeart/2005/8/layout/cycle2"/>
    <dgm:cxn modelId="{9C06AA48-BC5B-4314-A7DF-34D9CD7030CC}" type="presOf" srcId="{EC69D18E-141D-4E8F-ABC8-E30F9A17AE96}" destId="{98CDDD7D-53E2-4E87-AD4D-08557FC78B35}" srcOrd="0" destOrd="0" presId="urn:microsoft.com/office/officeart/2005/8/layout/cycle2"/>
    <dgm:cxn modelId="{49D7946A-FB02-4784-98D6-D41AE5A6EBF5}" type="presOf" srcId="{7410C1BD-94A5-4AD5-8D09-BA8D4EA27C9B}" destId="{7AD43F97-0234-4731-819A-D94DAC97B0C2}" srcOrd="0" destOrd="0" presId="urn:microsoft.com/office/officeart/2005/8/layout/cycle2"/>
    <dgm:cxn modelId="{710C2F4D-838A-4344-9FB9-195BDC8FF2A9}" type="presOf" srcId="{944A9B61-E63C-40F9-B785-E93ED4AC3D81}" destId="{D8ABFE7F-1EA3-4C43-8965-A07483B5CDF2}" srcOrd="0" destOrd="0" presId="urn:microsoft.com/office/officeart/2005/8/layout/cycle2"/>
    <dgm:cxn modelId="{A5EEE078-C452-4F15-BD8C-2947FAE46089}" srcId="{7525F7CB-1762-461C-A26D-E05AA9AF6DEC}" destId="{028E29D1-F8E8-4056-B5D3-5C9D85422818}" srcOrd="5" destOrd="0" parTransId="{689FDC2B-7E60-43E0-BA3F-825F42B2EAFE}" sibTransId="{0D1463E2-FD64-4034-BE9F-6D9DC3FC8BA7}"/>
    <dgm:cxn modelId="{4FFEF27F-037C-4FE3-8A76-6265DCD221A2}" type="presOf" srcId="{9A9E8F95-EAC9-4184-81EC-C0AF6C73C3D7}" destId="{102B1055-2BC4-4975-81C9-207CF534AD0B}" srcOrd="0" destOrd="0" presId="urn:microsoft.com/office/officeart/2005/8/layout/cycle2"/>
    <dgm:cxn modelId="{A0CF9D80-6FA1-4840-B371-2685ED7E7E04}" type="presOf" srcId="{97EAB151-66FB-4737-A279-B9D79D21FBE7}" destId="{FE7DFBAF-E813-4257-A3DD-36EC21FA3008}" srcOrd="1" destOrd="0" presId="urn:microsoft.com/office/officeart/2005/8/layout/cycle2"/>
    <dgm:cxn modelId="{A6315E93-F305-42D0-B1C8-A40C39F4E001}" srcId="{7525F7CB-1762-461C-A26D-E05AA9AF6DEC}" destId="{9A9E8F95-EAC9-4184-81EC-C0AF6C73C3D7}" srcOrd="8" destOrd="0" parTransId="{9FF54527-EDA3-45DE-B545-7FE45E51044D}" sibTransId="{76F60EB3-AC7D-4CE7-AA82-5994C8CB8461}"/>
    <dgm:cxn modelId="{03E68894-5F44-42BB-8756-97481F6F508A}" type="presOf" srcId="{ECBB78E4-8728-4858-97D0-3D799BCBDC77}" destId="{51526496-6A5D-4FCF-A337-7E8B500CDABB}" srcOrd="0" destOrd="0" presId="urn:microsoft.com/office/officeart/2005/8/layout/cycle2"/>
    <dgm:cxn modelId="{66468896-4A24-4B43-AD09-C4E3525E6064}" type="presOf" srcId="{8FEE1811-8713-431F-9D97-F7ADDDF74404}" destId="{E51C6F2E-2ADE-4075-939F-D737F8039149}" srcOrd="0" destOrd="0" presId="urn:microsoft.com/office/officeart/2005/8/layout/cycle2"/>
    <dgm:cxn modelId="{FEA78D96-0893-47A7-8C45-F316300E19D9}" type="presOf" srcId="{ECBB78E4-8728-4858-97D0-3D799BCBDC77}" destId="{F5D3F4A5-2404-4681-9F8B-55BA9BBB9AC5}" srcOrd="1" destOrd="0" presId="urn:microsoft.com/office/officeart/2005/8/layout/cycle2"/>
    <dgm:cxn modelId="{524DC0A7-F1FC-4751-AA1F-97AE13B79CEC}" type="presOf" srcId="{1EE9A7CA-0479-4CBC-B1D5-94AA2CDA7631}" destId="{3575B9D5-4F8E-4F24-8403-C3A3C7E72B91}" srcOrd="1" destOrd="0" presId="urn:microsoft.com/office/officeart/2005/8/layout/cycle2"/>
    <dgm:cxn modelId="{1C920EC0-A2C9-4B21-8920-031913145598}" type="presOf" srcId="{97EAB151-66FB-4737-A279-B9D79D21FBE7}" destId="{621351FB-819C-4C71-9FE6-E940FBD3F274}" srcOrd="0" destOrd="0" presId="urn:microsoft.com/office/officeart/2005/8/layout/cycle2"/>
    <dgm:cxn modelId="{C5D496C6-67EE-4D1D-A654-5E16A49A6865}" srcId="{7525F7CB-1762-461C-A26D-E05AA9AF6DEC}" destId="{FCD9BF20-849E-4A8A-85CB-E867EAEC05C0}" srcOrd="3" destOrd="0" parTransId="{6D3C1F1D-6764-46B0-BEF0-12AC194BC89C}" sibTransId="{1EE9A7CA-0479-4CBC-B1D5-94AA2CDA7631}"/>
    <dgm:cxn modelId="{88DD3AC9-2AA1-4ED9-8CB0-6A6AE6184212}" type="presOf" srcId="{7410C1BD-94A5-4AD5-8D09-BA8D4EA27C9B}" destId="{E0B36CCB-9A03-44AC-A3DB-8B8EE9F3AFB4}" srcOrd="1" destOrd="0" presId="urn:microsoft.com/office/officeart/2005/8/layout/cycle2"/>
    <dgm:cxn modelId="{09CF06CA-73F2-4B05-B763-29BCBE6E2FF0}" type="presOf" srcId="{17EC9F66-0CDA-484D-BCE4-A5391D4AC5C4}" destId="{7E2D491E-14FF-4500-898A-0074D4270901}" srcOrd="0" destOrd="0" presId="urn:microsoft.com/office/officeart/2005/8/layout/cycle2"/>
    <dgm:cxn modelId="{8D07DACA-92AC-4FEA-BF44-50CE7FB3DEBB}" type="presOf" srcId="{8FE236FB-0045-4002-AC9F-B8AC760B27A2}" destId="{F78A4496-5A79-45D6-961B-96E143163757}" srcOrd="0" destOrd="0" presId="urn:microsoft.com/office/officeart/2005/8/layout/cycle2"/>
    <dgm:cxn modelId="{D709EED0-79CD-4DCE-98A6-070700F2093A}" type="presOf" srcId="{028E29D1-F8E8-4056-B5D3-5C9D85422818}" destId="{27965C2F-F1FE-4811-B9CF-178AE2C5A65B}" srcOrd="0" destOrd="0" presId="urn:microsoft.com/office/officeart/2005/8/layout/cycle2"/>
    <dgm:cxn modelId="{3BD044D1-735C-4178-A333-9362926D7F95}" type="presOf" srcId="{20599FD5-FCC1-461D-A9EE-64CB8DA2FE16}" destId="{4A4DD5A3-3FC1-4664-BC62-EFEAF9840617}" srcOrd="0" destOrd="0" presId="urn:microsoft.com/office/officeart/2005/8/layout/cycle2"/>
    <dgm:cxn modelId="{227EBFD5-CB8B-4422-A47D-AB9B20D54579}" type="presOf" srcId="{7525F7CB-1762-461C-A26D-E05AA9AF6DEC}" destId="{FC350EDA-CDC3-4FCF-9E67-C7C67F847E16}" srcOrd="0" destOrd="0" presId="urn:microsoft.com/office/officeart/2005/8/layout/cycle2"/>
    <dgm:cxn modelId="{04C07AF1-94CE-477D-82A0-FB0416A9F375}" type="presOf" srcId="{FCD9BF20-849E-4A8A-85CB-E867EAEC05C0}" destId="{C226EEE4-246E-4635-887A-0015ECC9154A}" srcOrd="0" destOrd="0" presId="urn:microsoft.com/office/officeart/2005/8/layout/cycle2"/>
    <dgm:cxn modelId="{3ECA84F3-3732-4D8E-B1C5-131D4B32DC26}" srcId="{7525F7CB-1762-461C-A26D-E05AA9AF6DEC}" destId="{8FE236FB-0045-4002-AC9F-B8AC760B27A2}" srcOrd="7" destOrd="0" parTransId="{CCDC3277-B05B-493C-B056-1D56DB6ECD20}" sibTransId="{8FB67B4C-BD4B-4C4E-B8E5-4FB6A3B68E53}"/>
    <dgm:cxn modelId="{E8F3B1F8-9826-46FE-914E-B650FEFD6551}" type="presOf" srcId="{17EC9F66-0CDA-484D-BCE4-A5391D4AC5C4}" destId="{848653B6-AE23-4D72-906A-CD33ED7A00F7}" srcOrd="1" destOrd="0" presId="urn:microsoft.com/office/officeart/2005/8/layout/cycle2"/>
    <dgm:cxn modelId="{FE2BCFF8-BDBE-4DB6-AC58-DB2B1D6C8218}" type="presOf" srcId="{8FB67B4C-BD4B-4C4E-B8E5-4FB6A3B68E53}" destId="{A60DA329-43FE-4A83-B1FC-D89DE35B8D96}" srcOrd="1" destOrd="0" presId="urn:microsoft.com/office/officeart/2005/8/layout/cycle2"/>
    <dgm:cxn modelId="{791E20FB-6981-4A6C-A46B-5118A2D77ED3}" type="presOf" srcId="{8FB67B4C-BD4B-4C4E-B8E5-4FB6A3B68E53}" destId="{2BA0F8D5-B00D-4E2B-9F4A-0FF67126908D}" srcOrd="0" destOrd="0" presId="urn:microsoft.com/office/officeart/2005/8/layout/cycle2"/>
    <dgm:cxn modelId="{D89FC3FB-35C4-4148-8B7C-B923A016838E}" type="presOf" srcId="{1EE9A7CA-0479-4CBC-B1D5-94AA2CDA7631}" destId="{84E728EB-AC76-45CA-96D4-F93AA97F7133}" srcOrd="0" destOrd="0" presId="urn:microsoft.com/office/officeart/2005/8/layout/cycle2"/>
    <dgm:cxn modelId="{5B643FFF-7E1F-48C0-9FA5-6A596130716E}" type="presOf" srcId="{496BF3C4-73D4-4D0B-B653-F97C86C57B2E}" destId="{04749EB2-F107-4BB7-ACEB-27625B03B64E}" srcOrd="0" destOrd="0" presId="urn:microsoft.com/office/officeart/2005/8/layout/cycle2"/>
    <dgm:cxn modelId="{535BF0E4-C961-4651-9AAC-CA3349F8BB5E}" type="presParOf" srcId="{FC350EDA-CDC3-4FCF-9E67-C7C67F847E16}" destId="{2CE379FA-8E3B-40DE-9601-175BBBF2982F}" srcOrd="0" destOrd="0" presId="urn:microsoft.com/office/officeart/2005/8/layout/cycle2"/>
    <dgm:cxn modelId="{26687846-D5AF-4AFD-ADCB-E79C1BED36EA}" type="presParOf" srcId="{FC350EDA-CDC3-4FCF-9E67-C7C67F847E16}" destId="{7AD43F97-0234-4731-819A-D94DAC97B0C2}" srcOrd="1" destOrd="0" presId="urn:microsoft.com/office/officeart/2005/8/layout/cycle2"/>
    <dgm:cxn modelId="{6CA96C74-BC06-431D-A261-3841214807E9}" type="presParOf" srcId="{7AD43F97-0234-4731-819A-D94DAC97B0C2}" destId="{E0B36CCB-9A03-44AC-A3DB-8B8EE9F3AFB4}" srcOrd="0" destOrd="0" presId="urn:microsoft.com/office/officeart/2005/8/layout/cycle2"/>
    <dgm:cxn modelId="{C422DD59-ADD3-4BD7-9F5C-7E2B0446CF77}" type="presParOf" srcId="{FC350EDA-CDC3-4FCF-9E67-C7C67F847E16}" destId="{98CDDD7D-53E2-4E87-AD4D-08557FC78B35}" srcOrd="2" destOrd="0" presId="urn:microsoft.com/office/officeart/2005/8/layout/cycle2"/>
    <dgm:cxn modelId="{263D2089-9979-42F2-811D-60B84BCC7AB2}" type="presParOf" srcId="{FC350EDA-CDC3-4FCF-9E67-C7C67F847E16}" destId="{7E2D491E-14FF-4500-898A-0074D4270901}" srcOrd="3" destOrd="0" presId="urn:microsoft.com/office/officeart/2005/8/layout/cycle2"/>
    <dgm:cxn modelId="{49113D72-23A3-415F-8FE4-0BC75718C7B1}" type="presParOf" srcId="{7E2D491E-14FF-4500-898A-0074D4270901}" destId="{848653B6-AE23-4D72-906A-CD33ED7A00F7}" srcOrd="0" destOrd="0" presId="urn:microsoft.com/office/officeart/2005/8/layout/cycle2"/>
    <dgm:cxn modelId="{39206F5F-EF36-4861-BB53-C634FCC1DC99}" type="presParOf" srcId="{FC350EDA-CDC3-4FCF-9E67-C7C67F847E16}" destId="{D8ABFE7F-1EA3-4C43-8965-A07483B5CDF2}" srcOrd="4" destOrd="0" presId="urn:microsoft.com/office/officeart/2005/8/layout/cycle2"/>
    <dgm:cxn modelId="{B3A43B77-BA29-4BBF-BD94-7137A69257BA}" type="presParOf" srcId="{FC350EDA-CDC3-4FCF-9E67-C7C67F847E16}" destId="{621351FB-819C-4C71-9FE6-E940FBD3F274}" srcOrd="5" destOrd="0" presId="urn:microsoft.com/office/officeart/2005/8/layout/cycle2"/>
    <dgm:cxn modelId="{C1AD239E-758C-402C-8438-878675F78D8E}" type="presParOf" srcId="{621351FB-819C-4C71-9FE6-E940FBD3F274}" destId="{FE7DFBAF-E813-4257-A3DD-36EC21FA3008}" srcOrd="0" destOrd="0" presId="urn:microsoft.com/office/officeart/2005/8/layout/cycle2"/>
    <dgm:cxn modelId="{757419FC-8B93-4A1C-A709-2772B32F5995}" type="presParOf" srcId="{FC350EDA-CDC3-4FCF-9E67-C7C67F847E16}" destId="{C226EEE4-246E-4635-887A-0015ECC9154A}" srcOrd="6" destOrd="0" presId="urn:microsoft.com/office/officeart/2005/8/layout/cycle2"/>
    <dgm:cxn modelId="{B6E63225-53D2-44E6-8E22-86826F1E9845}" type="presParOf" srcId="{FC350EDA-CDC3-4FCF-9E67-C7C67F847E16}" destId="{84E728EB-AC76-45CA-96D4-F93AA97F7133}" srcOrd="7" destOrd="0" presId="urn:microsoft.com/office/officeart/2005/8/layout/cycle2"/>
    <dgm:cxn modelId="{9E5CBE08-C7C6-4BF6-8F1C-583F6AAE389B}" type="presParOf" srcId="{84E728EB-AC76-45CA-96D4-F93AA97F7133}" destId="{3575B9D5-4F8E-4F24-8403-C3A3C7E72B91}" srcOrd="0" destOrd="0" presId="urn:microsoft.com/office/officeart/2005/8/layout/cycle2"/>
    <dgm:cxn modelId="{D978CFF6-979C-4867-9D95-46634BBCA843}" type="presParOf" srcId="{FC350EDA-CDC3-4FCF-9E67-C7C67F847E16}" destId="{E51C6F2E-2ADE-4075-939F-D737F8039149}" srcOrd="8" destOrd="0" presId="urn:microsoft.com/office/officeart/2005/8/layout/cycle2"/>
    <dgm:cxn modelId="{5BB85019-13EA-493D-99E0-5B74E791F695}" type="presParOf" srcId="{FC350EDA-CDC3-4FCF-9E67-C7C67F847E16}" destId="{51526496-6A5D-4FCF-A337-7E8B500CDABB}" srcOrd="9" destOrd="0" presId="urn:microsoft.com/office/officeart/2005/8/layout/cycle2"/>
    <dgm:cxn modelId="{A7F0F5BF-A977-483B-8B59-2214EBB791DB}" type="presParOf" srcId="{51526496-6A5D-4FCF-A337-7E8B500CDABB}" destId="{F5D3F4A5-2404-4681-9F8B-55BA9BBB9AC5}" srcOrd="0" destOrd="0" presId="urn:microsoft.com/office/officeart/2005/8/layout/cycle2"/>
    <dgm:cxn modelId="{ED63D1C8-D336-4C13-B496-097363BAD262}" type="presParOf" srcId="{FC350EDA-CDC3-4FCF-9E67-C7C67F847E16}" destId="{27965C2F-F1FE-4811-B9CF-178AE2C5A65B}" srcOrd="10" destOrd="0" presId="urn:microsoft.com/office/officeart/2005/8/layout/cycle2"/>
    <dgm:cxn modelId="{BBC5E2BB-C8B4-4503-A2E3-54DAD330018F}" type="presParOf" srcId="{FC350EDA-CDC3-4FCF-9E67-C7C67F847E16}" destId="{A2DC4971-DA00-4894-8824-51C0CD786A23}" srcOrd="11" destOrd="0" presId="urn:microsoft.com/office/officeart/2005/8/layout/cycle2"/>
    <dgm:cxn modelId="{73CEE3E4-F383-440F-9487-3FAC2A92D103}" type="presParOf" srcId="{A2DC4971-DA00-4894-8824-51C0CD786A23}" destId="{AB7F8A7F-666A-4556-95F2-9371B1E37261}" srcOrd="0" destOrd="0" presId="urn:microsoft.com/office/officeart/2005/8/layout/cycle2"/>
    <dgm:cxn modelId="{B05AC0AA-53B4-4BD2-9767-86DF2331CBF3}" type="presParOf" srcId="{FC350EDA-CDC3-4FCF-9E67-C7C67F847E16}" destId="{4A4DD5A3-3FC1-4664-BC62-EFEAF9840617}" srcOrd="12" destOrd="0" presId="urn:microsoft.com/office/officeart/2005/8/layout/cycle2"/>
    <dgm:cxn modelId="{E3064285-EDBC-4408-A217-2AFD226065A4}" type="presParOf" srcId="{FC350EDA-CDC3-4FCF-9E67-C7C67F847E16}" destId="{04749EB2-F107-4BB7-ACEB-27625B03B64E}" srcOrd="13" destOrd="0" presId="urn:microsoft.com/office/officeart/2005/8/layout/cycle2"/>
    <dgm:cxn modelId="{66B66F72-2274-4F35-A527-5BF95C629101}" type="presParOf" srcId="{04749EB2-F107-4BB7-ACEB-27625B03B64E}" destId="{C6E5D854-7559-4B5B-9932-2AE8633E252C}" srcOrd="0" destOrd="0" presId="urn:microsoft.com/office/officeart/2005/8/layout/cycle2"/>
    <dgm:cxn modelId="{1EF09EC5-41EF-441A-8924-15052629182C}" type="presParOf" srcId="{FC350EDA-CDC3-4FCF-9E67-C7C67F847E16}" destId="{F78A4496-5A79-45D6-961B-96E143163757}" srcOrd="14" destOrd="0" presId="urn:microsoft.com/office/officeart/2005/8/layout/cycle2"/>
    <dgm:cxn modelId="{57579AB9-6CC0-4CB0-9B2B-CA535FF6F381}" type="presParOf" srcId="{FC350EDA-CDC3-4FCF-9E67-C7C67F847E16}" destId="{2BA0F8D5-B00D-4E2B-9F4A-0FF67126908D}" srcOrd="15" destOrd="0" presId="urn:microsoft.com/office/officeart/2005/8/layout/cycle2"/>
    <dgm:cxn modelId="{EA0D22A7-1463-4580-B387-DC61A12181CC}" type="presParOf" srcId="{2BA0F8D5-B00D-4E2B-9F4A-0FF67126908D}" destId="{A60DA329-43FE-4A83-B1FC-D89DE35B8D96}" srcOrd="0" destOrd="0" presId="urn:microsoft.com/office/officeart/2005/8/layout/cycle2"/>
    <dgm:cxn modelId="{D7DC4322-5C9A-43E6-B4F1-48E87134A96A}" type="presParOf" srcId="{FC350EDA-CDC3-4FCF-9E67-C7C67F847E16}" destId="{102B1055-2BC4-4975-81C9-207CF534AD0B}" srcOrd="16" destOrd="0" presId="urn:microsoft.com/office/officeart/2005/8/layout/cycle2"/>
    <dgm:cxn modelId="{3DAF9967-0509-4D45-A1E4-ACBBBEF2D83C}" type="presParOf" srcId="{FC350EDA-CDC3-4FCF-9E67-C7C67F847E16}" destId="{AC8BDAB7-B4A2-46A5-BC4D-CA943E48914D}" srcOrd="17" destOrd="0" presId="urn:microsoft.com/office/officeart/2005/8/layout/cycle2"/>
    <dgm:cxn modelId="{D9113AEC-172A-4182-A843-D523F78DC3E9}" type="presParOf" srcId="{AC8BDAB7-B4A2-46A5-BC4D-CA943E48914D}" destId="{ED15BCA4-A192-422B-AC33-9676ABDF8BE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525F7CB-1762-461C-A26D-E05AA9AF6DEC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MX"/>
        </a:p>
      </dgm:t>
    </dgm:pt>
    <dgm:pt modelId="{2CDD8DE3-7C40-4342-8D1B-AC66E21E078F}">
      <dgm:prSet phldrT="[Texto]"/>
      <dgm:spPr/>
      <dgm:t>
        <a:bodyPr/>
        <a:lstStyle/>
        <a:p>
          <a:r>
            <a:rPr lang="es-MX" dirty="0"/>
            <a:t>WE</a:t>
          </a:r>
        </a:p>
      </dgm:t>
    </dgm:pt>
    <dgm:pt modelId="{EEB69D89-D3EC-4BCF-8C57-61E8FD0322C9}" type="parTrans" cxnId="{ED3C1F18-F92D-45D4-B0C5-DB5FF06F3130}">
      <dgm:prSet/>
      <dgm:spPr/>
      <dgm:t>
        <a:bodyPr/>
        <a:lstStyle/>
        <a:p>
          <a:endParaRPr lang="es-MX"/>
        </a:p>
      </dgm:t>
    </dgm:pt>
    <dgm:pt modelId="{7410C1BD-94A5-4AD5-8D09-BA8D4EA27C9B}" type="sibTrans" cxnId="{ED3C1F18-F92D-45D4-B0C5-DB5FF06F3130}">
      <dgm:prSet/>
      <dgm:spPr/>
      <dgm:t>
        <a:bodyPr/>
        <a:lstStyle/>
        <a:p>
          <a:endParaRPr lang="es-MX"/>
        </a:p>
      </dgm:t>
    </dgm:pt>
    <dgm:pt modelId="{EC69D18E-141D-4E8F-ABC8-E30F9A17AE96}">
      <dgm:prSet phldrT="[Texto]"/>
      <dgm:spPr/>
      <dgm:t>
        <a:bodyPr/>
        <a:lstStyle/>
        <a:p>
          <a:r>
            <a:rPr lang="es-MX" dirty="0"/>
            <a:t>Page </a:t>
          </a:r>
          <a:r>
            <a:rPr lang="es-MX" dirty="0" err="1"/>
            <a:t>Program</a:t>
          </a:r>
          <a:endParaRPr lang="es-MX" dirty="0"/>
        </a:p>
        <a:p>
          <a:r>
            <a:rPr lang="es-MX" dirty="0"/>
            <a:t>El comando funciona enviando primeramente el byte de Instrucción</a:t>
          </a:r>
        </a:p>
        <a:p>
          <a:r>
            <a:rPr lang="es-MX" dirty="0"/>
            <a:t>Luego se envían 3 bytes de dirección para indicar a</a:t>
          </a:r>
        </a:p>
        <a:p>
          <a:r>
            <a:rPr lang="es-MX" dirty="0"/>
            <a:t> la memoria la dirección de memoria en la que se va a escribir.</a:t>
          </a:r>
        </a:p>
        <a:p>
          <a:r>
            <a:rPr lang="es-MX" dirty="0"/>
            <a:t>Luego se </a:t>
          </a:r>
          <a:r>
            <a:rPr lang="es-MX" dirty="0" err="1"/>
            <a:t>envia</a:t>
          </a:r>
          <a:r>
            <a:rPr lang="es-MX" dirty="0"/>
            <a:t> como mínimo un byte de datos a la memoria.</a:t>
          </a:r>
        </a:p>
        <a:p>
          <a:r>
            <a:rPr lang="es-MX" dirty="0"/>
            <a:t>CS# debe ser enviado a H cuando los últimos 8 bit de datos han sido introducidos</a:t>
          </a:r>
        </a:p>
      </dgm:t>
    </dgm:pt>
    <dgm:pt modelId="{F5663B7D-5CC7-4851-B472-78CF8CB15CE3}" type="parTrans" cxnId="{C81CDF10-639C-436C-9D2B-EB6ABE5C3651}">
      <dgm:prSet/>
      <dgm:spPr/>
      <dgm:t>
        <a:bodyPr/>
        <a:lstStyle/>
        <a:p>
          <a:endParaRPr lang="es-MX"/>
        </a:p>
      </dgm:t>
    </dgm:pt>
    <dgm:pt modelId="{17EC9F66-0CDA-484D-BCE4-A5391D4AC5C4}" type="sibTrans" cxnId="{C81CDF10-639C-436C-9D2B-EB6ABE5C3651}">
      <dgm:prSet/>
      <dgm:spPr/>
      <dgm:t>
        <a:bodyPr/>
        <a:lstStyle/>
        <a:p>
          <a:endParaRPr lang="es-MX"/>
        </a:p>
      </dgm:t>
    </dgm:pt>
    <dgm:pt modelId="{944A9B61-E63C-40F9-B785-E93ED4AC3D81}">
      <dgm:prSet phldrT="[Texto]"/>
      <dgm:spPr/>
      <dgm:t>
        <a:bodyPr/>
        <a:lstStyle/>
        <a:p>
          <a:r>
            <a:rPr lang="es-MX" dirty="0" err="1"/>
            <a:t>Di_MSB</a:t>
          </a:r>
          <a:endParaRPr lang="es-MX" dirty="0"/>
        </a:p>
      </dgm:t>
    </dgm:pt>
    <dgm:pt modelId="{A4471323-A060-4054-ABEB-A4CDE3D96E00}" type="parTrans" cxnId="{0D334F60-EC2F-44E9-852C-238AC1499763}">
      <dgm:prSet/>
      <dgm:spPr/>
      <dgm:t>
        <a:bodyPr/>
        <a:lstStyle/>
        <a:p>
          <a:endParaRPr lang="es-MX"/>
        </a:p>
      </dgm:t>
    </dgm:pt>
    <dgm:pt modelId="{97EAB151-66FB-4737-A279-B9D79D21FBE7}" type="sibTrans" cxnId="{0D334F60-EC2F-44E9-852C-238AC1499763}">
      <dgm:prSet/>
      <dgm:spPr/>
      <dgm:t>
        <a:bodyPr/>
        <a:lstStyle/>
        <a:p>
          <a:endParaRPr lang="es-MX"/>
        </a:p>
      </dgm:t>
    </dgm:pt>
    <dgm:pt modelId="{FCD9BF20-849E-4A8A-85CB-E867EAEC05C0}">
      <dgm:prSet phldrT="[Texto]"/>
      <dgm:spPr/>
      <dgm:t>
        <a:bodyPr/>
        <a:lstStyle/>
        <a:p>
          <a:r>
            <a:rPr lang="es-MX" dirty="0" err="1"/>
            <a:t>Di_MeSB</a:t>
          </a:r>
          <a:endParaRPr lang="es-MX" dirty="0"/>
        </a:p>
      </dgm:t>
    </dgm:pt>
    <dgm:pt modelId="{6D3C1F1D-6764-46B0-BEF0-12AC194BC89C}" type="parTrans" cxnId="{C5D496C6-67EE-4D1D-A654-5E16A49A6865}">
      <dgm:prSet/>
      <dgm:spPr/>
      <dgm:t>
        <a:bodyPr/>
        <a:lstStyle/>
        <a:p>
          <a:endParaRPr lang="es-MX"/>
        </a:p>
      </dgm:t>
    </dgm:pt>
    <dgm:pt modelId="{1EE9A7CA-0479-4CBC-B1D5-94AA2CDA7631}" type="sibTrans" cxnId="{C5D496C6-67EE-4D1D-A654-5E16A49A6865}">
      <dgm:prSet/>
      <dgm:spPr/>
      <dgm:t>
        <a:bodyPr/>
        <a:lstStyle/>
        <a:p>
          <a:endParaRPr lang="es-MX"/>
        </a:p>
      </dgm:t>
    </dgm:pt>
    <dgm:pt modelId="{8FEE1811-8713-431F-9D97-F7ADDDF74404}">
      <dgm:prSet phldrT="[Texto]"/>
      <dgm:spPr/>
      <dgm:t>
        <a:bodyPr/>
        <a:lstStyle/>
        <a:p>
          <a:r>
            <a:rPr lang="es-MX" dirty="0" err="1"/>
            <a:t>Di_LSB</a:t>
          </a:r>
          <a:endParaRPr lang="es-MX" dirty="0"/>
        </a:p>
      </dgm:t>
    </dgm:pt>
    <dgm:pt modelId="{BEDC8639-DA60-4989-AD0A-AD18D749A580}" type="parTrans" cxnId="{3002B832-9F9F-448E-9048-02F55A2A094D}">
      <dgm:prSet/>
      <dgm:spPr/>
      <dgm:t>
        <a:bodyPr/>
        <a:lstStyle/>
        <a:p>
          <a:endParaRPr lang="es-MX"/>
        </a:p>
      </dgm:t>
    </dgm:pt>
    <dgm:pt modelId="{ECBB78E4-8728-4858-97D0-3D799BCBDC77}" type="sibTrans" cxnId="{3002B832-9F9F-448E-9048-02F55A2A094D}">
      <dgm:prSet/>
      <dgm:spPr/>
      <dgm:t>
        <a:bodyPr/>
        <a:lstStyle/>
        <a:p>
          <a:endParaRPr lang="es-MX"/>
        </a:p>
      </dgm:t>
    </dgm:pt>
    <dgm:pt modelId="{028E29D1-F8E8-4056-B5D3-5C9D85422818}">
      <dgm:prSet/>
      <dgm:spPr/>
      <dgm:t>
        <a:bodyPr/>
        <a:lstStyle/>
        <a:p>
          <a:r>
            <a:rPr lang="es-MX" dirty="0" err="1"/>
            <a:t>Data_MSB</a:t>
          </a:r>
          <a:endParaRPr lang="es-MX" dirty="0"/>
        </a:p>
      </dgm:t>
    </dgm:pt>
    <dgm:pt modelId="{689FDC2B-7E60-43E0-BA3F-825F42B2EAFE}" type="parTrans" cxnId="{A5EEE078-C452-4F15-BD8C-2947FAE46089}">
      <dgm:prSet/>
      <dgm:spPr/>
      <dgm:t>
        <a:bodyPr/>
        <a:lstStyle/>
        <a:p>
          <a:endParaRPr lang="es-MX"/>
        </a:p>
      </dgm:t>
    </dgm:pt>
    <dgm:pt modelId="{0D1463E2-FD64-4034-BE9F-6D9DC3FC8BA7}" type="sibTrans" cxnId="{A5EEE078-C452-4F15-BD8C-2947FAE46089}">
      <dgm:prSet/>
      <dgm:spPr/>
      <dgm:t>
        <a:bodyPr/>
        <a:lstStyle/>
        <a:p>
          <a:endParaRPr lang="es-MX"/>
        </a:p>
      </dgm:t>
    </dgm:pt>
    <dgm:pt modelId="{20599FD5-FCC1-461D-A9EE-64CB8DA2FE16}">
      <dgm:prSet/>
      <dgm:spPr/>
      <dgm:t>
        <a:bodyPr/>
        <a:lstStyle/>
        <a:p>
          <a:r>
            <a:rPr lang="es-MX" dirty="0" err="1"/>
            <a:t>Data_LSB</a:t>
          </a:r>
          <a:endParaRPr lang="es-MX" dirty="0"/>
        </a:p>
      </dgm:t>
    </dgm:pt>
    <dgm:pt modelId="{1F72E823-4DED-4A20-98E1-036E65E950AC}" type="parTrans" cxnId="{DCB0AE26-2635-4F60-9B55-71630CE91F59}">
      <dgm:prSet/>
      <dgm:spPr/>
      <dgm:t>
        <a:bodyPr/>
        <a:lstStyle/>
        <a:p>
          <a:endParaRPr lang="es-MX"/>
        </a:p>
      </dgm:t>
    </dgm:pt>
    <dgm:pt modelId="{496BF3C4-73D4-4D0B-B653-F97C86C57B2E}" type="sibTrans" cxnId="{DCB0AE26-2635-4F60-9B55-71630CE91F59}">
      <dgm:prSet/>
      <dgm:spPr/>
      <dgm:t>
        <a:bodyPr/>
        <a:lstStyle/>
        <a:p>
          <a:endParaRPr lang="es-MX"/>
        </a:p>
      </dgm:t>
    </dgm:pt>
    <dgm:pt modelId="{8FE236FB-0045-4002-AC9F-B8AC760B27A2}">
      <dgm:prSet/>
      <dgm:spPr/>
      <dgm:t>
        <a:bodyPr/>
        <a:lstStyle/>
        <a:p>
          <a:r>
            <a:rPr lang="es-MX" dirty="0"/>
            <a:t>WD</a:t>
          </a:r>
        </a:p>
      </dgm:t>
    </dgm:pt>
    <dgm:pt modelId="{CCDC3277-B05B-493C-B056-1D56DB6ECD20}" type="parTrans" cxnId="{3ECA84F3-3732-4D8E-B1C5-131D4B32DC26}">
      <dgm:prSet/>
      <dgm:spPr/>
      <dgm:t>
        <a:bodyPr/>
        <a:lstStyle/>
        <a:p>
          <a:endParaRPr lang="es-MX"/>
        </a:p>
      </dgm:t>
    </dgm:pt>
    <dgm:pt modelId="{8FB67B4C-BD4B-4C4E-B8E5-4FB6A3B68E53}" type="sibTrans" cxnId="{3ECA84F3-3732-4D8E-B1C5-131D4B32DC26}">
      <dgm:prSet/>
      <dgm:spPr/>
      <dgm:t>
        <a:bodyPr/>
        <a:lstStyle/>
        <a:p>
          <a:endParaRPr lang="es-MX"/>
        </a:p>
      </dgm:t>
    </dgm:pt>
    <dgm:pt modelId="{9A9E8F95-EAC9-4184-81EC-C0AF6C73C3D7}">
      <dgm:prSet/>
      <dgm:spPr/>
      <dgm:t>
        <a:bodyPr/>
        <a:lstStyle/>
        <a:p>
          <a:r>
            <a:rPr lang="es-MX" dirty="0"/>
            <a:t>Stop</a:t>
          </a:r>
        </a:p>
      </dgm:t>
    </dgm:pt>
    <dgm:pt modelId="{9FF54527-EDA3-45DE-B545-7FE45E51044D}" type="parTrans" cxnId="{A6315E93-F305-42D0-B1C8-A40C39F4E001}">
      <dgm:prSet/>
      <dgm:spPr/>
      <dgm:t>
        <a:bodyPr/>
        <a:lstStyle/>
        <a:p>
          <a:endParaRPr lang="es-MX"/>
        </a:p>
      </dgm:t>
    </dgm:pt>
    <dgm:pt modelId="{76F60EB3-AC7D-4CE7-AA82-5994C8CB8461}" type="sibTrans" cxnId="{A6315E93-F305-42D0-B1C8-A40C39F4E001}">
      <dgm:prSet/>
      <dgm:spPr/>
      <dgm:t>
        <a:bodyPr/>
        <a:lstStyle/>
        <a:p>
          <a:endParaRPr lang="es-MX"/>
        </a:p>
      </dgm:t>
    </dgm:pt>
    <dgm:pt modelId="{FC350EDA-CDC3-4FCF-9E67-C7C67F847E16}" type="pres">
      <dgm:prSet presAssocID="{7525F7CB-1762-461C-A26D-E05AA9AF6DEC}" presName="cycle" presStyleCnt="0">
        <dgm:presLayoutVars>
          <dgm:dir/>
          <dgm:resizeHandles val="exact"/>
        </dgm:presLayoutVars>
      </dgm:prSet>
      <dgm:spPr/>
    </dgm:pt>
    <dgm:pt modelId="{2CE379FA-8E3B-40DE-9601-175BBBF2982F}" type="pres">
      <dgm:prSet presAssocID="{2CDD8DE3-7C40-4342-8D1B-AC66E21E078F}" presName="node" presStyleLbl="node1" presStyleIdx="0" presStyleCnt="9">
        <dgm:presLayoutVars>
          <dgm:bulletEnabled val="1"/>
        </dgm:presLayoutVars>
      </dgm:prSet>
      <dgm:spPr/>
    </dgm:pt>
    <dgm:pt modelId="{7AD43F97-0234-4731-819A-D94DAC97B0C2}" type="pres">
      <dgm:prSet presAssocID="{7410C1BD-94A5-4AD5-8D09-BA8D4EA27C9B}" presName="sibTrans" presStyleLbl="sibTrans2D1" presStyleIdx="0" presStyleCnt="9"/>
      <dgm:spPr/>
    </dgm:pt>
    <dgm:pt modelId="{E0B36CCB-9A03-44AC-A3DB-8B8EE9F3AFB4}" type="pres">
      <dgm:prSet presAssocID="{7410C1BD-94A5-4AD5-8D09-BA8D4EA27C9B}" presName="connectorText" presStyleLbl="sibTrans2D1" presStyleIdx="0" presStyleCnt="9"/>
      <dgm:spPr/>
    </dgm:pt>
    <dgm:pt modelId="{98CDDD7D-53E2-4E87-AD4D-08557FC78B35}" type="pres">
      <dgm:prSet presAssocID="{EC69D18E-141D-4E8F-ABC8-E30F9A17AE96}" presName="node" presStyleLbl="node1" presStyleIdx="1" presStyleCnt="9" custScaleX="872417" custScaleY="528100">
        <dgm:presLayoutVars>
          <dgm:bulletEnabled val="1"/>
        </dgm:presLayoutVars>
      </dgm:prSet>
      <dgm:spPr/>
    </dgm:pt>
    <dgm:pt modelId="{7E2D491E-14FF-4500-898A-0074D4270901}" type="pres">
      <dgm:prSet presAssocID="{17EC9F66-0CDA-484D-BCE4-A5391D4AC5C4}" presName="sibTrans" presStyleLbl="sibTrans2D1" presStyleIdx="1" presStyleCnt="9"/>
      <dgm:spPr/>
    </dgm:pt>
    <dgm:pt modelId="{848653B6-AE23-4D72-906A-CD33ED7A00F7}" type="pres">
      <dgm:prSet presAssocID="{17EC9F66-0CDA-484D-BCE4-A5391D4AC5C4}" presName="connectorText" presStyleLbl="sibTrans2D1" presStyleIdx="1" presStyleCnt="9"/>
      <dgm:spPr/>
    </dgm:pt>
    <dgm:pt modelId="{D8ABFE7F-1EA3-4C43-8965-A07483B5CDF2}" type="pres">
      <dgm:prSet presAssocID="{944A9B61-E63C-40F9-B785-E93ED4AC3D81}" presName="node" presStyleLbl="node1" presStyleIdx="2" presStyleCnt="9" custRadScaleRad="209399" custRadScaleInc="156851">
        <dgm:presLayoutVars>
          <dgm:bulletEnabled val="1"/>
        </dgm:presLayoutVars>
      </dgm:prSet>
      <dgm:spPr/>
    </dgm:pt>
    <dgm:pt modelId="{621351FB-819C-4C71-9FE6-E940FBD3F274}" type="pres">
      <dgm:prSet presAssocID="{97EAB151-66FB-4737-A279-B9D79D21FBE7}" presName="sibTrans" presStyleLbl="sibTrans2D1" presStyleIdx="2" presStyleCnt="9"/>
      <dgm:spPr/>
    </dgm:pt>
    <dgm:pt modelId="{FE7DFBAF-E813-4257-A3DD-36EC21FA3008}" type="pres">
      <dgm:prSet presAssocID="{97EAB151-66FB-4737-A279-B9D79D21FBE7}" presName="connectorText" presStyleLbl="sibTrans2D1" presStyleIdx="2" presStyleCnt="9"/>
      <dgm:spPr/>
    </dgm:pt>
    <dgm:pt modelId="{C226EEE4-246E-4635-887A-0015ECC9154A}" type="pres">
      <dgm:prSet presAssocID="{FCD9BF20-849E-4A8A-85CB-E867EAEC05C0}" presName="node" presStyleLbl="node1" presStyleIdx="3" presStyleCnt="9">
        <dgm:presLayoutVars>
          <dgm:bulletEnabled val="1"/>
        </dgm:presLayoutVars>
      </dgm:prSet>
      <dgm:spPr/>
    </dgm:pt>
    <dgm:pt modelId="{84E728EB-AC76-45CA-96D4-F93AA97F7133}" type="pres">
      <dgm:prSet presAssocID="{1EE9A7CA-0479-4CBC-B1D5-94AA2CDA7631}" presName="sibTrans" presStyleLbl="sibTrans2D1" presStyleIdx="3" presStyleCnt="9"/>
      <dgm:spPr/>
    </dgm:pt>
    <dgm:pt modelId="{3575B9D5-4F8E-4F24-8403-C3A3C7E72B91}" type="pres">
      <dgm:prSet presAssocID="{1EE9A7CA-0479-4CBC-B1D5-94AA2CDA7631}" presName="connectorText" presStyleLbl="sibTrans2D1" presStyleIdx="3" presStyleCnt="9"/>
      <dgm:spPr/>
    </dgm:pt>
    <dgm:pt modelId="{E51C6F2E-2ADE-4075-939F-D737F8039149}" type="pres">
      <dgm:prSet presAssocID="{8FEE1811-8713-431F-9D97-F7ADDDF74404}" presName="node" presStyleLbl="node1" presStyleIdx="4" presStyleCnt="9">
        <dgm:presLayoutVars>
          <dgm:bulletEnabled val="1"/>
        </dgm:presLayoutVars>
      </dgm:prSet>
      <dgm:spPr/>
    </dgm:pt>
    <dgm:pt modelId="{51526496-6A5D-4FCF-A337-7E8B500CDABB}" type="pres">
      <dgm:prSet presAssocID="{ECBB78E4-8728-4858-97D0-3D799BCBDC77}" presName="sibTrans" presStyleLbl="sibTrans2D1" presStyleIdx="4" presStyleCnt="9"/>
      <dgm:spPr/>
    </dgm:pt>
    <dgm:pt modelId="{F5D3F4A5-2404-4681-9F8B-55BA9BBB9AC5}" type="pres">
      <dgm:prSet presAssocID="{ECBB78E4-8728-4858-97D0-3D799BCBDC77}" presName="connectorText" presStyleLbl="sibTrans2D1" presStyleIdx="4" presStyleCnt="9"/>
      <dgm:spPr/>
    </dgm:pt>
    <dgm:pt modelId="{27965C2F-F1FE-4811-B9CF-178AE2C5A65B}" type="pres">
      <dgm:prSet presAssocID="{028E29D1-F8E8-4056-B5D3-5C9D85422818}" presName="node" presStyleLbl="node1" presStyleIdx="5" presStyleCnt="9">
        <dgm:presLayoutVars>
          <dgm:bulletEnabled val="1"/>
        </dgm:presLayoutVars>
      </dgm:prSet>
      <dgm:spPr/>
    </dgm:pt>
    <dgm:pt modelId="{A2DC4971-DA00-4894-8824-51C0CD786A23}" type="pres">
      <dgm:prSet presAssocID="{0D1463E2-FD64-4034-BE9F-6D9DC3FC8BA7}" presName="sibTrans" presStyleLbl="sibTrans2D1" presStyleIdx="5" presStyleCnt="9"/>
      <dgm:spPr/>
    </dgm:pt>
    <dgm:pt modelId="{AB7F8A7F-666A-4556-95F2-9371B1E37261}" type="pres">
      <dgm:prSet presAssocID="{0D1463E2-FD64-4034-BE9F-6D9DC3FC8BA7}" presName="connectorText" presStyleLbl="sibTrans2D1" presStyleIdx="5" presStyleCnt="9"/>
      <dgm:spPr/>
    </dgm:pt>
    <dgm:pt modelId="{4A4DD5A3-3FC1-4664-BC62-EFEAF9840617}" type="pres">
      <dgm:prSet presAssocID="{20599FD5-FCC1-461D-A9EE-64CB8DA2FE16}" presName="node" presStyleLbl="node1" presStyleIdx="6" presStyleCnt="9">
        <dgm:presLayoutVars>
          <dgm:bulletEnabled val="1"/>
        </dgm:presLayoutVars>
      </dgm:prSet>
      <dgm:spPr/>
    </dgm:pt>
    <dgm:pt modelId="{04749EB2-F107-4BB7-ACEB-27625B03B64E}" type="pres">
      <dgm:prSet presAssocID="{496BF3C4-73D4-4D0B-B653-F97C86C57B2E}" presName="sibTrans" presStyleLbl="sibTrans2D1" presStyleIdx="6" presStyleCnt="9"/>
      <dgm:spPr/>
    </dgm:pt>
    <dgm:pt modelId="{C6E5D854-7559-4B5B-9932-2AE8633E252C}" type="pres">
      <dgm:prSet presAssocID="{496BF3C4-73D4-4D0B-B653-F97C86C57B2E}" presName="connectorText" presStyleLbl="sibTrans2D1" presStyleIdx="6" presStyleCnt="9"/>
      <dgm:spPr/>
    </dgm:pt>
    <dgm:pt modelId="{F78A4496-5A79-45D6-961B-96E143163757}" type="pres">
      <dgm:prSet presAssocID="{8FE236FB-0045-4002-AC9F-B8AC760B27A2}" presName="node" presStyleLbl="node1" presStyleIdx="7" presStyleCnt="9" custRadScaleRad="143803" custRadScaleInc="-103814">
        <dgm:presLayoutVars>
          <dgm:bulletEnabled val="1"/>
        </dgm:presLayoutVars>
      </dgm:prSet>
      <dgm:spPr/>
    </dgm:pt>
    <dgm:pt modelId="{2BA0F8D5-B00D-4E2B-9F4A-0FF67126908D}" type="pres">
      <dgm:prSet presAssocID="{8FB67B4C-BD4B-4C4E-B8E5-4FB6A3B68E53}" presName="sibTrans" presStyleLbl="sibTrans2D1" presStyleIdx="7" presStyleCnt="9"/>
      <dgm:spPr/>
    </dgm:pt>
    <dgm:pt modelId="{A60DA329-43FE-4A83-B1FC-D89DE35B8D96}" type="pres">
      <dgm:prSet presAssocID="{8FB67B4C-BD4B-4C4E-B8E5-4FB6A3B68E53}" presName="connectorText" presStyleLbl="sibTrans2D1" presStyleIdx="7" presStyleCnt="9"/>
      <dgm:spPr/>
    </dgm:pt>
    <dgm:pt modelId="{102B1055-2BC4-4975-81C9-207CF534AD0B}" type="pres">
      <dgm:prSet presAssocID="{9A9E8F95-EAC9-4184-81EC-C0AF6C73C3D7}" presName="node" presStyleLbl="node1" presStyleIdx="8" presStyleCnt="9" custRadScaleRad="186364" custRadScaleInc="-303306">
        <dgm:presLayoutVars>
          <dgm:bulletEnabled val="1"/>
        </dgm:presLayoutVars>
      </dgm:prSet>
      <dgm:spPr/>
    </dgm:pt>
    <dgm:pt modelId="{AC8BDAB7-B4A2-46A5-BC4D-CA943E48914D}" type="pres">
      <dgm:prSet presAssocID="{76F60EB3-AC7D-4CE7-AA82-5994C8CB8461}" presName="sibTrans" presStyleLbl="sibTrans2D1" presStyleIdx="8" presStyleCnt="9" custLinFactY="234926" custLinFactNeighborX="-87598" custLinFactNeighborY="300000"/>
      <dgm:spPr/>
    </dgm:pt>
    <dgm:pt modelId="{ED15BCA4-A192-422B-AC33-9676ABDF8BEB}" type="pres">
      <dgm:prSet presAssocID="{76F60EB3-AC7D-4CE7-AA82-5994C8CB8461}" presName="connectorText" presStyleLbl="sibTrans2D1" presStyleIdx="8" presStyleCnt="9"/>
      <dgm:spPr/>
    </dgm:pt>
  </dgm:ptLst>
  <dgm:cxnLst>
    <dgm:cxn modelId="{C81CDF10-639C-436C-9D2B-EB6ABE5C3651}" srcId="{7525F7CB-1762-461C-A26D-E05AA9AF6DEC}" destId="{EC69D18E-141D-4E8F-ABC8-E30F9A17AE96}" srcOrd="1" destOrd="0" parTransId="{F5663B7D-5CC7-4851-B472-78CF8CB15CE3}" sibTransId="{17EC9F66-0CDA-484D-BCE4-A5391D4AC5C4}"/>
    <dgm:cxn modelId="{ED3C1F18-F92D-45D4-B0C5-DB5FF06F3130}" srcId="{7525F7CB-1762-461C-A26D-E05AA9AF6DEC}" destId="{2CDD8DE3-7C40-4342-8D1B-AC66E21E078F}" srcOrd="0" destOrd="0" parTransId="{EEB69D89-D3EC-4BCF-8C57-61E8FD0322C9}" sibTransId="{7410C1BD-94A5-4AD5-8D09-BA8D4EA27C9B}"/>
    <dgm:cxn modelId="{DCB0AE26-2635-4F60-9B55-71630CE91F59}" srcId="{7525F7CB-1762-461C-A26D-E05AA9AF6DEC}" destId="{20599FD5-FCC1-461D-A9EE-64CB8DA2FE16}" srcOrd="6" destOrd="0" parTransId="{1F72E823-4DED-4A20-98E1-036E65E950AC}" sibTransId="{496BF3C4-73D4-4D0B-B653-F97C86C57B2E}"/>
    <dgm:cxn modelId="{EE81482A-A2F2-4F9D-A953-F49E9EE01F3D}" type="presOf" srcId="{76F60EB3-AC7D-4CE7-AA82-5994C8CB8461}" destId="{ED15BCA4-A192-422B-AC33-9676ABDF8BEB}" srcOrd="1" destOrd="0" presId="urn:microsoft.com/office/officeart/2005/8/layout/cycle2"/>
    <dgm:cxn modelId="{0E56B72B-D797-46F1-825E-D8056136C8D4}" type="presOf" srcId="{0D1463E2-FD64-4034-BE9F-6D9DC3FC8BA7}" destId="{AB7F8A7F-666A-4556-95F2-9371B1E37261}" srcOrd="1" destOrd="0" presId="urn:microsoft.com/office/officeart/2005/8/layout/cycle2"/>
    <dgm:cxn modelId="{3002B832-9F9F-448E-9048-02F55A2A094D}" srcId="{7525F7CB-1762-461C-A26D-E05AA9AF6DEC}" destId="{8FEE1811-8713-431F-9D97-F7ADDDF74404}" srcOrd="4" destOrd="0" parTransId="{BEDC8639-DA60-4989-AD0A-AD18D749A580}" sibTransId="{ECBB78E4-8728-4858-97D0-3D799BCBDC77}"/>
    <dgm:cxn modelId="{2513203A-2339-45D9-BE97-0DF10C4AF7E5}" type="presOf" srcId="{76F60EB3-AC7D-4CE7-AA82-5994C8CB8461}" destId="{AC8BDAB7-B4A2-46A5-BC4D-CA943E48914D}" srcOrd="0" destOrd="0" presId="urn:microsoft.com/office/officeart/2005/8/layout/cycle2"/>
    <dgm:cxn modelId="{A92A0B60-8222-46D8-9E82-C9A6FD70DCDD}" type="presOf" srcId="{496BF3C4-73D4-4D0B-B653-F97C86C57B2E}" destId="{C6E5D854-7559-4B5B-9932-2AE8633E252C}" srcOrd="1" destOrd="0" presId="urn:microsoft.com/office/officeart/2005/8/layout/cycle2"/>
    <dgm:cxn modelId="{0D334F60-EC2F-44E9-852C-238AC1499763}" srcId="{7525F7CB-1762-461C-A26D-E05AA9AF6DEC}" destId="{944A9B61-E63C-40F9-B785-E93ED4AC3D81}" srcOrd="2" destOrd="0" parTransId="{A4471323-A060-4054-ABEB-A4CDE3D96E00}" sibTransId="{97EAB151-66FB-4737-A279-B9D79D21FBE7}"/>
    <dgm:cxn modelId="{49628243-C081-4BB8-A498-3D70C6B94D78}" type="presOf" srcId="{2CDD8DE3-7C40-4342-8D1B-AC66E21E078F}" destId="{2CE379FA-8E3B-40DE-9601-175BBBF2982F}" srcOrd="0" destOrd="0" presId="urn:microsoft.com/office/officeart/2005/8/layout/cycle2"/>
    <dgm:cxn modelId="{A150A445-E2BE-4EDD-A130-E2ACF186E010}" type="presOf" srcId="{0D1463E2-FD64-4034-BE9F-6D9DC3FC8BA7}" destId="{A2DC4971-DA00-4894-8824-51C0CD786A23}" srcOrd="0" destOrd="0" presId="urn:microsoft.com/office/officeart/2005/8/layout/cycle2"/>
    <dgm:cxn modelId="{9C06AA48-BC5B-4314-A7DF-34D9CD7030CC}" type="presOf" srcId="{EC69D18E-141D-4E8F-ABC8-E30F9A17AE96}" destId="{98CDDD7D-53E2-4E87-AD4D-08557FC78B35}" srcOrd="0" destOrd="0" presId="urn:microsoft.com/office/officeart/2005/8/layout/cycle2"/>
    <dgm:cxn modelId="{49D7946A-FB02-4784-98D6-D41AE5A6EBF5}" type="presOf" srcId="{7410C1BD-94A5-4AD5-8D09-BA8D4EA27C9B}" destId="{7AD43F97-0234-4731-819A-D94DAC97B0C2}" srcOrd="0" destOrd="0" presId="urn:microsoft.com/office/officeart/2005/8/layout/cycle2"/>
    <dgm:cxn modelId="{710C2F4D-838A-4344-9FB9-195BDC8FF2A9}" type="presOf" srcId="{944A9B61-E63C-40F9-B785-E93ED4AC3D81}" destId="{D8ABFE7F-1EA3-4C43-8965-A07483B5CDF2}" srcOrd="0" destOrd="0" presId="urn:microsoft.com/office/officeart/2005/8/layout/cycle2"/>
    <dgm:cxn modelId="{A5EEE078-C452-4F15-BD8C-2947FAE46089}" srcId="{7525F7CB-1762-461C-A26D-E05AA9AF6DEC}" destId="{028E29D1-F8E8-4056-B5D3-5C9D85422818}" srcOrd="5" destOrd="0" parTransId="{689FDC2B-7E60-43E0-BA3F-825F42B2EAFE}" sibTransId="{0D1463E2-FD64-4034-BE9F-6D9DC3FC8BA7}"/>
    <dgm:cxn modelId="{4FFEF27F-037C-4FE3-8A76-6265DCD221A2}" type="presOf" srcId="{9A9E8F95-EAC9-4184-81EC-C0AF6C73C3D7}" destId="{102B1055-2BC4-4975-81C9-207CF534AD0B}" srcOrd="0" destOrd="0" presId="urn:microsoft.com/office/officeart/2005/8/layout/cycle2"/>
    <dgm:cxn modelId="{A0CF9D80-6FA1-4840-B371-2685ED7E7E04}" type="presOf" srcId="{97EAB151-66FB-4737-A279-B9D79D21FBE7}" destId="{FE7DFBAF-E813-4257-A3DD-36EC21FA3008}" srcOrd="1" destOrd="0" presId="urn:microsoft.com/office/officeart/2005/8/layout/cycle2"/>
    <dgm:cxn modelId="{A6315E93-F305-42D0-B1C8-A40C39F4E001}" srcId="{7525F7CB-1762-461C-A26D-E05AA9AF6DEC}" destId="{9A9E8F95-EAC9-4184-81EC-C0AF6C73C3D7}" srcOrd="8" destOrd="0" parTransId="{9FF54527-EDA3-45DE-B545-7FE45E51044D}" sibTransId="{76F60EB3-AC7D-4CE7-AA82-5994C8CB8461}"/>
    <dgm:cxn modelId="{03E68894-5F44-42BB-8756-97481F6F508A}" type="presOf" srcId="{ECBB78E4-8728-4858-97D0-3D799BCBDC77}" destId="{51526496-6A5D-4FCF-A337-7E8B500CDABB}" srcOrd="0" destOrd="0" presId="urn:microsoft.com/office/officeart/2005/8/layout/cycle2"/>
    <dgm:cxn modelId="{66468896-4A24-4B43-AD09-C4E3525E6064}" type="presOf" srcId="{8FEE1811-8713-431F-9D97-F7ADDDF74404}" destId="{E51C6F2E-2ADE-4075-939F-D737F8039149}" srcOrd="0" destOrd="0" presId="urn:microsoft.com/office/officeart/2005/8/layout/cycle2"/>
    <dgm:cxn modelId="{FEA78D96-0893-47A7-8C45-F316300E19D9}" type="presOf" srcId="{ECBB78E4-8728-4858-97D0-3D799BCBDC77}" destId="{F5D3F4A5-2404-4681-9F8B-55BA9BBB9AC5}" srcOrd="1" destOrd="0" presId="urn:microsoft.com/office/officeart/2005/8/layout/cycle2"/>
    <dgm:cxn modelId="{524DC0A7-F1FC-4751-AA1F-97AE13B79CEC}" type="presOf" srcId="{1EE9A7CA-0479-4CBC-B1D5-94AA2CDA7631}" destId="{3575B9D5-4F8E-4F24-8403-C3A3C7E72B91}" srcOrd="1" destOrd="0" presId="urn:microsoft.com/office/officeart/2005/8/layout/cycle2"/>
    <dgm:cxn modelId="{1C920EC0-A2C9-4B21-8920-031913145598}" type="presOf" srcId="{97EAB151-66FB-4737-A279-B9D79D21FBE7}" destId="{621351FB-819C-4C71-9FE6-E940FBD3F274}" srcOrd="0" destOrd="0" presId="urn:microsoft.com/office/officeart/2005/8/layout/cycle2"/>
    <dgm:cxn modelId="{C5D496C6-67EE-4D1D-A654-5E16A49A6865}" srcId="{7525F7CB-1762-461C-A26D-E05AA9AF6DEC}" destId="{FCD9BF20-849E-4A8A-85CB-E867EAEC05C0}" srcOrd="3" destOrd="0" parTransId="{6D3C1F1D-6764-46B0-BEF0-12AC194BC89C}" sibTransId="{1EE9A7CA-0479-4CBC-B1D5-94AA2CDA7631}"/>
    <dgm:cxn modelId="{88DD3AC9-2AA1-4ED9-8CB0-6A6AE6184212}" type="presOf" srcId="{7410C1BD-94A5-4AD5-8D09-BA8D4EA27C9B}" destId="{E0B36CCB-9A03-44AC-A3DB-8B8EE9F3AFB4}" srcOrd="1" destOrd="0" presId="urn:microsoft.com/office/officeart/2005/8/layout/cycle2"/>
    <dgm:cxn modelId="{09CF06CA-73F2-4B05-B763-29BCBE6E2FF0}" type="presOf" srcId="{17EC9F66-0CDA-484D-BCE4-A5391D4AC5C4}" destId="{7E2D491E-14FF-4500-898A-0074D4270901}" srcOrd="0" destOrd="0" presId="urn:microsoft.com/office/officeart/2005/8/layout/cycle2"/>
    <dgm:cxn modelId="{8D07DACA-92AC-4FEA-BF44-50CE7FB3DEBB}" type="presOf" srcId="{8FE236FB-0045-4002-AC9F-B8AC760B27A2}" destId="{F78A4496-5A79-45D6-961B-96E143163757}" srcOrd="0" destOrd="0" presId="urn:microsoft.com/office/officeart/2005/8/layout/cycle2"/>
    <dgm:cxn modelId="{D709EED0-79CD-4DCE-98A6-070700F2093A}" type="presOf" srcId="{028E29D1-F8E8-4056-B5D3-5C9D85422818}" destId="{27965C2F-F1FE-4811-B9CF-178AE2C5A65B}" srcOrd="0" destOrd="0" presId="urn:microsoft.com/office/officeart/2005/8/layout/cycle2"/>
    <dgm:cxn modelId="{3BD044D1-735C-4178-A333-9362926D7F95}" type="presOf" srcId="{20599FD5-FCC1-461D-A9EE-64CB8DA2FE16}" destId="{4A4DD5A3-3FC1-4664-BC62-EFEAF9840617}" srcOrd="0" destOrd="0" presId="urn:microsoft.com/office/officeart/2005/8/layout/cycle2"/>
    <dgm:cxn modelId="{227EBFD5-CB8B-4422-A47D-AB9B20D54579}" type="presOf" srcId="{7525F7CB-1762-461C-A26D-E05AA9AF6DEC}" destId="{FC350EDA-CDC3-4FCF-9E67-C7C67F847E16}" srcOrd="0" destOrd="0" presId="urn:microsoft.com/office/officeart/2005/8/layout/cycle2"/>
    <dgm:cxn modelId="{04C07AF1-94CE-477D-82A0-FB0416A9F375}" type="presOf" srcId="{FCD9BF20-849E-4A8A-85CB-E867EAEC05C0}" destId="{C226EEE4-246E-4635-887A-0015ECC9154A}" srcOrd="0" destOrd="0" presId="urn:microsoft.com/office/officeart/2005/8/layout/cycle2"/>
    <dgm:cxn modelId="{3ECA84F3-3732-4D8E-B1C5-131D4B32DC26}" srcId="{7525F7CB-1762-461C-A26D-E05AA9AF6DEC}" destId="{8FE236FB-0045-4002-AC9F-B8AC760B27A2}" srcOrd="7" destOrd="0" parTransId="{CCDC3277-B05B-493C-B056-1D56DB6ECD20}" sibTransId="{8FB67B4C-BD4B-4C4E-B8E5-4FB6A3B68E53}"/>
    <dgm:cxn modelId="{E8F3B1F8-9826-46FE-914E-B650FEFD6551}" type="presOf" srcId="{17EC9F66-0CDA-484D-BCE4-A5391D4AC5C4}" destId="{848653B6-AE23-4D72-906A-CD33ED7A00F7}" srcOrd="1" destOrd="0" presId="urn:microsoft.com/office/officeart/2005/8/layout/cycle2"/>
    <dgm:cxn modelId="{FE2BCFF8-BDBE-4DB6-AC58-DB2B1D6C8218}" type="presOf" srcId="{8FB67B4C-BD4B-4C4E-B8E5-4FB6A3B68E53}" destId="{A60DA329-43FE-4A83-B1FC-D89DE35B8D96}" srcOrd="1" destOrd="0" presId="urn:microsoft.com/office/officeart/2005/8/layout/cycle2"/>
    <dgm:cxn modelId="{791E20FB-6981-4A6C-A46B-5118A2D77ED3}" type="presOf" srcId="{8FB67B4C-BD4B-4C4E-B8E5-4FB6A3B68E53}" destId="{2BA0F8D5-B00D-4E2B-9F4A-0FF67126908D}" srcOrd="0" destOrd="0" presId="urn:microsoft.com/office/officeart/2005/8/layout/cycle2"/>
    <dgm:cxn modelId="{D89FC3FB-35C4-4148-8B7C-B923A016838E}" type="presOf" srcId="{1EE9A7CA-0479-4CBC-B1D5-94AA2CDA7631}" destId="{84E728EB-AC76-45CA-96D4-F93AA97F7133}" srcOrd="0" destOrd="0" presId="urn:microsoft.com/office/officeart/2005/8/layout/cycle2"/>
    <dgm:cxn modelId="{5B643FFF-7E1F-48C0-9FA5-6A596130716E}" type="presOf" srcId="{496BF3C4-73D4-4D0B-B653-F97C86C57B2E}" destId="{04749EB2-F107-4BB7-ACEB-27625B03B64E}" srcOrd="0" destOrd="0" presId="urn:microsoft.com/office/officeart/2005/8/layout/cycle2"/>
    <dgm:cxn modelId="{535BF0E4-C961-4651-9AAC-CA3349F8BB5E}" type="presParOf" srcId="{FC350EDA-CDC3-4FCF-9E67-C7C67F847E16}" destId="{2CE379FA-8E3B-40DE-9601-175BBBF2982F}" srcOrd="0" destOrd="0" presId="urn:microsoft.com/office/officeart/2005/8/layout/cycle2"/>
    <dgm:cxn modelId="{26687846-D5AF-4AFD-ADCB-E79C1BED36EA}" type="presParOf" srcId="{FC350EDA-CDC3-4FCF-9E67-C7C67F847E16}" destId="{7AD43F97-0234-4731-819A-D94DAC97B0C2}" srcOrd="1" destOrd="0" presId="urn:microsoft.com/office/officeart/2005/8/layout/cycle2"/>
    <dgm:cxn modelId="{6CA96C74-BC06-431D-A261-3841214807E9}" type="presParOf" srcId="{7AD43F97-0234-4731-819A-D94DAC97B0C2}" destId="{E0B36CCB-9A03-44AC-A3DB-8B8EE9F3AFB4}" srcOrd="0" destOrd="0" presId="urn:microsoft.com/office/officeart/2005/8/layout/cycle2"/>
    <dgm:cxn modelId="{C422DD59-ADD3-4BD7-9F5C-7E2B0446CF77}" type="presParOf" srcId="{FC350EDA-CDC3-4FCF-9E67-C7C67F847E16}" destId="{98CDDD7D-53E2-4E87-AD4D-08557FC78B35}" srcOrd="2" destOrd="0" presId="urn:microsoft.com/office/officeart/2005/8/layout/cycle2"/>
    <dgm:cxn modelId="{263D2089-9979-42F2-811D-60B84BCC7AB2}" type="presParOf" srcId="{FC350EDA-CDC3-4FCF-9E67-C7C67F847E16}" destId="{7E2D491E-14FF-4500-898A-0074D4270901}" srcOrd="3" destOrd="0" presId="urn:microsoft.com/office/officeart/2005/8/layout/cycle2"/>
    <dgm:cxn modelId="{49113D72-23A3-415F-8FE4-0BC75718C7B1}" type="presParOf" srcId="{7E2D491E-14FF-4500-898A-0074D4270901}" destId="{848653B6-AE23-4D72-906A-CD33ED7A00F7}" srcOrd="0" destOrd="0" presId="urn:microsoft.com/office/officeart/2005/8/layout/cycle2"/>
    <dgm:cxn modelId="{39206F5F-EF36-4861-BB53-C634FCC1DC99}" type="presParOf" srcId="{FC350EDA-CDC3-4FCF-9E67-C7C67F847E16}" destId="{D8ABFE7F-1EA3-4C43-8965-A07483B5CDF2}" srcOrd="4" destOrd="0" presId="urn:microsoft.com/office/officeart/2005/8/layout/cycle2"/>
    <dgm:cxn modelId="{B3A43B77-BA29-4BBF-BD94-7137A69257BA}" type="presParOf" srcId="{FC350EDA-CDC3-4FCF-9E67-C7C67F847E16}" destId="{621351FB-819C-4C71-9FE6-E940FBD3F274}" srcOrd="5" destOrd="0" presId="urn:microsoft.com/office/officeart/2005/8/layout/cycle2"/>
    <dgm:cxn modelId="{C1AD239E-758C-402C-8438-878675F78D8E}" type="presParOf" srcId="{621351FB-819C-4C71-9FE6-E940FBD3F274}" destId="{FE7DFBAF-E813-4257-A3DD-36EC21FA3008}" srcOrd="0" destOrd="0" presId="urn:microsoft.com/office/officeart/2005/8/layout/cycle2"/>
    <dgm:cxn modelId="{757419FC-8B93-4A1C-A709-2772B32F5995}" type="presParOf" srcId="{FC350EDA-CDC3-4FCF-9E67-C7C67F847E16}" destId="{C226EEE4-246E-4635-887A-0015ECC9154A}" srcOrd="6" destOrd="0" presId="urn:microsoft.com/office/officeart/2005/8/layout/cycle2"/>
    <dgm:cxn modelId="{B6E63225-53D2-44E6-8E22-86826F1E9845}" type="presParOf" srcId="{FC350EDA-CDC3-4FCF-9E67-C7C67F847E16}" destId="{84E728EB-AC76-45CA-96D4-F93AA97F7133}" srcOrd="7" destOrd="0" presId="urn:microsoft.com/office/officeart/2005/8/layout/cycle2"/>
    <dgm:cxn modelId="{9E5CBE08-C7C6-4BF6-8F1C-583F6AAE389B}" type="presParOf" srcId="{84E728EB-AC76-45CA-96D4-F93AA97F7133}" destId="{3575B9D5-4F8E-4F24-8403-C3A3C7E72B91}" srcOrd="0" destOrd="0" presId="urn:microsoft.com/office/officeart/2005/8/layout/cycle2"/>
    <dgm:cxn modelId="{D978CFF6-979C-4867-9D95-46634BBCA843}" type="presParOf" srcId="{FC350EDA-CDC3-4FCF-9E67-C7C67F847E16}" destId="{E51C6F2E-2ADE-4075-939F-D737F8039149}" srcOrd="8" destOrd="0" presId="urn:microsoft.com/office/officeart/2005/8/layout/cycle2"/>
    <dgm:cxn modelId="{5BB85019-13EA-493D-99E0-5B74E791F695}" type="presParOf" srcId="{FC350EDA-CDC3-4FCF-9E67-C7C67F847E16}" destId="{51526496-6A5D-4FCF-A337-7E8B500CDABB}" srcOrd="9" destOrd="0" presId="urn:microsoft.com/office/officeart/2005/8/layout/cycle2"/>
    <dgm:cxn modelId="{A7F0F5BF-A977-483B-8B59-2214EBB791DB}" type="presParOf" srcId="{51526496-6A5D-4FCF-A337-7E8B500CDABB}" destId="{F5D3F4A5-2404-4681-9F8B-55BA9BBB9AC5}" srcOrd="0" destOrd="0" presId="urn:microsoft.com/office/officeart/2005/8/layout/cycle2"/>
    <dgm:cxn modelId="{ED63D1C8-D336-4C13-B496-097363BAD262}" type="presParOf" srcId="{FC350EDA-CDC3-4FCF-9E67-C7C67F847E16}" destId="{27965C2F-F1FE-4811-B9CF-178AE2C5A65B}" srcOrd="10" destOrd="0" presId="urn:microsoft.com/office/officeart/2005/8/layout/cycle2"/>
    <dgm:cxn modelId="{BBC5E2BB-C8B4-4503-A2E3-54DAD330018F}" type="presParOf" srcId="{FC350EDA-CDC3-4FCF-9E67-C7C67F847E16}" destId="{A2DC4971-DA00-4894-8824-51C0CD786A23}" srcOrd="11" destOrd="0" presId="urn:microsoft.com/office/officeart/2005/8/layout/cycle2"/>
    <dgm:cxn modelId="{73CEE3E4-F383-440F-9487-3FAC2A92D103}" type="presParOf" srcId="{A2DC4971-DA00-4894-8824-51C0CD786A23}" destId="{AB7F8A7F-666A-4556-95F2-9371B1E37261}" srcOrd="0" destOrd="0" presId="urn:microsoft.com/office/officeart/2005/8/layout/cycle2"/>
    <dgm:cxn modelId="{B05AC0AA-53B4-4BD2-9767-86DF2331CBF3}" type="presParOf" srcId="{FC350EDA-CDC3-4FCF-9E67-C7C67F847E16}" destId="{4A4DD5A3-3FC1-4664-BC62-EFEAF9840617}" srcOrd="12" destOrd="0" presId="urn:microsoft.com/office/officeart/2005/8/layout/cycle2"/>
    <dgm:cxn modelId="{E3064285-EDBC-4408-A217-2AFD226065A4}" type="presParOf" srcId="{FC350EDA-CDC3-4FCF-9E67-C7C67F847E16}" destId="{04749EB2-F107-4BB7-ACEB-27625B03B64E}" srcOrd="13" destOrd="0" presId="urn:microsoft.com/office/officeart/2005/8/layout/cycle2"/>
    <dgm:cxn modelId="{66B66F72-2274-4F35-A527-5BF95C629101}" type="presParOf" srcId="{04749EB2-F107-4BB7-ACEB-27625B03B64E}" destId="{C6E5D854-7559-4B5B-9932-2AE8633E252C}" srcOrd="0" destOrd="0" presId="urn:microsoft.com/office/officeart/2005/8/layout/cycle2"/>
    <dgm:cxn modelId="{1EF09EC5-41EF-441A-8924-15052629182C}" type="presParOf" srcId="{FC350EDA-CDC3-4FCF-9E67-C7C67F847E16}" destId="{F78A4496-5A79-45D6-961B-96E143163757}" srcOrd="14" destOrd="0" presId="urn:microsoft.com/office/officeart/2005/8/layout/cycle2"/>
    <dgm:cxn modelId="{57579AB9-6CC0-4CB0-9B2B-CA535FF6F381}" type="presParOf" srcId="{FC350EDA-CDC3-4FCF-9E67-C7C67F847E16}" destId="{2BA0F8D5-B00D-4E2B-9F4A-0FF67126908D}" srcOrd="15" destOrd="0" presId="urn:microsoft.com/office/officeart/2005/8/layout/cycle2"/>
    <dgm:cxn modelId="{EA0D22A7-1463-4580-B387-DC61A12181CC}" type="presParOf" srcId="{2BA0F8D5-B00D-4E2B-9F4A-0FF67126908D}" destId="{A60DA329-43FE-4A83-B1FC-D89DE35B8D96}" srcOrd="0" destOrd="0" presId="urn:microsoft.com/office/officeart/2005/8/layout/cycle2"/>
    <dgm:cxn modelId="{D7DC4322-5C9A-43E6-B4F1-48E87134A96A}" type="presParOf" srcId="{FC350EDA-CDC3-4FCF-9E67-C7C67F847E16}" destId="{102B1055-2BC4-4975-81C9-207CF534AD0B}" srcOrd="16" destOrd="0" presId="urn:microsoft.com/office/officeart/2005/8/layout/cycle2"/>
    <dgm:cxn modelId="{3DAF9967-0509-4D45-A1E4-ACBBBEF2D83C}" type="presParOf" srcId="{FC350EDA-CDC3-4FCF-9E67-C7C67F847E16}" destId="{AC8BDAB7-B4A2-46A5-BC4D-CA943E48914D}" srcOrd="17" destOrd="0" presId="urn:microsoft.com/office/officeart/2005/8/layout/cycle2"/>
    <dgm:cxn modelId="{D9113AEC-172A-4182-A843-D523F78DC3E9}" type="presParOf" srcId="{AC8BDAB7-B4A2-46A5-BC4D-CA943E48914D}" destId="{ED15BCA4-A192-422B-AC33-9676ABDF8BE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525F7CB-1762-461C-A26D-E05AA9AF6DEC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MX"/>
        </a:p>
      </dgm:t>
    </dgm:pt>
    <dgm:pt modelId="{2CDD8DE3-7C40-4342-8D1B-AC66E21E078F}">
      <dgm:prSet phldrT="[Texto]"/>
      <dgm:spPr/>
      <dgm:t>
        <a:bodyPr/>
        <a:lstStyle/>
        <a:p>
          <a:r>
            <a:rPr lang="es-MX" dirty="0"/>
            <a:t>WE</a:t>
          </a:r>
        </a:p>
      </dgm:t>
    </dgm:pt>
    <dgm:pt modelId="{EEB69D89-D3EC-4BCF-8C57-61E8FD0322C9}" type="parTrans" cxnId="{ED3C1F18-F92D-45D4-B0C5-DB5FF06F3130}">
      <dgm:prSet/>
      <dgm:spPr/>
      <dgm:t>
        <a:bodyPr/>
        <a:lstStyle/>
        <a:p>
          <a:endParaRPr lang="es-MX"/>
        </a:p>
      </dgm:t>
    </dgm:pt>
    <dgm:pt modelId="{7410C1BD-94A5-4AD5-8D09-BA8D4EA27C9B}" type="sibTrans" cxnId="{ED3C1F18-F92D-45D4-B0C5-DB5FF06F3130}">
      <dgm:prSet/>
      <dgm:spPr/>
      <dgm:t>
        <a:bodyPr/>
        <a:lstStyle/>
        <a:p>
          <a:endParaRPr lang="es-MX"/>
        </a:p>
      </dgm:t>
    </dgm:pt>
    <dgm:pt modelId="{EC69D18E-141D-4E8F-ABC8-E30F9A17AE96}">
      <dgm:prSet phldrT="[Texto]"/>
      <dgm:spPr/>
      <dgm:t>
        <a:bodyPr/>
        <a:lstStyle/>
        <a:p>
          <a:r>
            <a:rPr lang="es-MX" dirty="0"/>
            <a:t>PP</a:t>
          </a:r>
        </a:p>
      </dgm:t>
    </dgm:pt>
    <dgm:pt modelId="{F5663B7D-5CC7-4851-B472-78CF8CB15CE3}" type="parTrans" cxnId="{C81CDF10-639C-436C-9D2B-EB6ABE5C3651}">
      <dgm:prSet/>
      <dgm:spPr/>
      <dgm:t>
        <a:bodyPr/>
        <a:lstStyle/>
        <a:p>
          <a:endParaRPr lang="es-MX"/>
        </a:p>
      </dgm:t>
    </dgm:pt>
    <dgm:pt modelId="{17EC9F66-0CDA-484D-BCE4-A5391D4AC5C4}" type="sibTrans" cxnId="{C81CDF10-639C-436C-9D2B-EB6ABE5C3651}">
      <dgm:prSet/>
      <dgm:spPr/>
      <dgm:t>
        <a:bodyPr/>
        <a:lstStyle/>
        <a:p>
          <a:endParaRPr lang="es-MX"/>
        </a:p>
      </dgm:t>
    </dgm:pt>
    <dgm:pt modelId="{944A9B61-E63C-40F9-B785-E93ED4AC3D81}">
      <dgm:prSet phldrT="[Texto]"/>
      <dgm:spPr/>
      <dgm:t>
        <a:bodyPr/>
        <a:lstStyle/>
        <a:p>
          <a:r>
            <a:rPr lang="es-MX" dirty="0" err="1"/>
            <a:t>Di_MSB</a:t>
          </a:r>
          <a:endParaRPr lang="es-MX" dirty="0"/>
        </a:p>
      </dgm:t>
    </dgm:pt>
    <dgm:pt modelId="{A4471323-A060-4054-ABEB-A4CDE3D96E00}" type="parTrans" cxnId="{0D334F60-EC2F-44E9-852C-238AC1499763}">
      <dgm:prSet/>
      <dgm:spPr/>
      <dgm:t>
        <a:bodyPr/>
        <a:lstStyle/>
        <a:p>
          <a:endParaRPr lang="es-MX"/>
        </a:p>
      </dgm:t>
    </dgm:pt>
    <dgm:pt modelId="{97EAB151-66FB-4737-A279-B9D79D21FBE7}" type="sibTrans" cxnId="{0D334F60-EC2F-44E9-852C-238AC1499763}">
      <dgm:prSet/>
      <dgm:spPr/>
      <dgm:t>
        <a:bodyPr/>
        <a:lstStyle/>
        <a:p>
          <a:endParaRPr lang="es-MX"/>
        </a:p>
      </dgm:t>
    </dgm:pt>
    <dgm:pt modelId="{FCD9BF20-849E-4A8A-85CB-E867EAEC05C0}">
      <dgm:prSet phldrT="[Texto]"/>
      <dgm:spPr/>
      <dgm:t>
        <a:bodyPr/>
        <a:lstStyle/>
        <a:p>
          <a:r>
            <a:rPr lang="es-MX" dirty="0" err="1"/>
            <a:t>Di_MeSB</a:t>
          </a:r>
          <a:endParaRPr lang="es-MX" dirty="0"/>
        </a:p>
      </dgm:t>
    </dgm:pt>
    <dgm:pt modelId="{6D3C1F1D-6764-46B0-BEF0-12AC194BC89C}" type="parTrans" cxnId="{C5D496C6-67EE-4D1D-A654-5E16A49A6865}">
      <dgm:prSet/>
      <dgm:spPr/>
      <dgm:t>
        <a:bodyPr/>
        <a:lstStyle/>
        <a:p>
          <a:endParaRPr lang="es-MX"/>
        </a:p>
      </dgm:t>
    </dgm:pt>
    <dgm:pt modelId="{1EE9A7CA-0479-4CBC-B1D5-94AA2CDA7631}" type="sibTrans" cxnId="{C5D496C6-67EE-4D1D-A654-5E16A49A6865}">
      <dgm:prSet/>
      <dgm:spPr/>
      <dgm:t>
        <a:bodyPr/>
        <a:lstStyle/>
        <a:p>
          <a:endParaRPr lang="es-MX"/>
        </a:p>
      </dgm:t>
    </dgm:pt>
    <dgm:pt modelId="{8FEE1811-8713-431F-9D97-F7ADDDF74404}">
      <dgm:prSet phldrT="[Texto]"/>
      <dgm:spPr/>
      <dgm:t>
        <a:bodyPr/>
        <a:lstStyle/>
        <a:p>
          <a:r>
            <a:rPr lang="es-MX" dirty="0" err="1"/>
            <a:t>Di_LSB</a:t>
          </a:r>
          <a:endParaRPr lang="es-MX" dirty="0"/>
        </a:p>
      </dgm:t>
    </dgm:pt>
    <dgm:pt modelId="{BEDC8639-DA60-4989-AD0A-AD18D749A580}" type="parTrans" cxnId="{3002B832-9F9F-448E-9048-02F55A2A094D}">
      <dgm:prSet/>
      <dgm:spPr/>
      <dgm:t>
        <a:bodyPr/>
        <a:lstStyle/>
        <a:p>
          <a:endParaRPr lang="es-MX"/>
        </a:p>
      </dgm:t>
    </dgm:pt>
    <dgm:pt modelId="{ECBB78E4-8728-4858-97D0-3D799BCBDC77}" type="sibTrans" cxnId="{3002B832-9F9F-448E-9048-02F55A2A094D}">
      <dgm:prSet/>
      <dgm:spPr/>
      <dgm:t>
        <a:bodyPr/>
        <a:lstStyle/>
        <a:p>
          <a:endParaRPr lang="es-MX"/>
        </a:p>
      </dgm:t>
    </dgm:pt>
    <dgm:pt modelId="{028E29D1-F8E8-4056-B5D3-5C9D85422818}">
      <dgm:prSet/>
      <dgm:spPr/>
      <dgm:t>
        <a:bodyPr/>
        <a:lstStyle/>
        <a:p>
          <a:r>
            <a:rPr lang="es-MX" dirty="0" err="1"/>
            <a:t>Data_MSB</a:t>
          </a:r>
          <a:endParaRPr lang="es-MX" dirty="0"/>
        </a:p>
      </dgm:t>
    </dgm:pt>
    <dgm:pt modelId="{689FDC2B-7E60-43E0-BA3F-825F42B2EAFE}" type="parTrans" cxnId="{A5EEE078-C452-4F15-BD8C-2947FAE46089}">
      <dgm:prSet/>
      <dgm:spPr/>
      <dgm:t>
        <a:bodyPr/>
        <a:lstStyle/>
        <a:p>
          <a:endParaRPr lang="es-MX"/>
        </a:p>
      </dgm:t>
    </dgm:pt>
    <dgm:pt modelId="{0D1463E2-FD64-4034-BE9F-6D9DC3FC8BA7}" type="sibTrans" cxnId="{A5EEE078-C452-4F15-BD8C-2947FAE46089}">
      <dgm:prSet/>
      <dgm:spPr/>
      <dgm:t>
        <a:bodyPr/>
        <a:lstStyle/>
        <a:p>
          <a:endParaRPr lang="es-MX"/>
        </a:p>
      </dgm:t>
    </dgm:pt>
    <dgm:pt modelId="{20599FD5-FCC1-461D-A9EE-64CB8DA2FE16}">
      <dgm:prSet/>
      <dgm:spPr/>
      <dgm:t>
        <a:bodyPr/>
        <a:lstStyle/>
        <a:p>
          <a:r>
            <a:rPr lang="es-MX" dirty="0" err="1"/>
            <a:t>Data_LSB</a:t>
          </a:r>
          <a:endParaRPr lang="es-MX" dirty="0"/>
        </a:p>
      </dgm:t>
    </dgm:pt>
    <dgm:pt modelId="{1F72E823-4DED-4A20-98E1-036E65E950AC}" type="parTrans" cxnId="{DCB0AE26-2635-4F60-9B55-71630CE91F59}">
      <dgm:prSet/>
      <dgm:spPr/>
      <dgm:t>
        <a:bodyPr/>
        <a:lstStyle/>
        <a:p>
          <a:endParaRPr lang="es-MX"/>
        </a:p>
      </dgm:t>
    </dgm:pt>
    <dgm:pt modelId="{496BF3C4-73D4-4D0B-B653-F97C86C57B2E}" type="sibTrans" cxnId="{DCB0AE26-2635-4F60-9B55-71630CE91F59}">
      <dgm:prSet/>
      <dgm:spPr/>
      <dgm:t>
        <a:bodyPr/>
        <a:lstStyle/>
        <a:p>
          <a:endParaRPr lang="es-MX"/>
        </a:p>
      </dgm:t>
    </dgm:pt>
    <dgm:pt modelId="{8FE236FB-0045-4002-AC9F-B8AC760B27A2}">
      <dgm:prSet/>
      <dgm:spPr/>
      <dgm:t>
        <a:bodyPr/>
        <a:lstStyle/>
        <a:p>
          <a:r>
            <a:rPr lang="es-MX" dirty="0"/>
            <a:t>WD</a:t>
          </a:r>
        </a:p>
      </dgm:t>
    </dgm:pt>
    <dgm:pt modelId="{CCDC3277-B05B-493C-B056-1D56DB6ECD20}" type="parTrans" cxnId="{3ECA84F3-3732-4D8E-B1C5-131D4B32DC26}">
      <dgm:prSet/>
      <dgm:spPr/>
      <dgm:t>
        <a:bodyPr/>
        <a:lstStyle/>
        <a:p>
          <a:endParaRPr lang="es-MX"/>
        </a:p>
      </dgm:t>
    </dgm:pt>
    <dgm:pt modelId="{8FB67B4C-BD4B-4C4E-B8E5-4FB6A3B68E53}" type="sibTrans" cxnId="{3ECA84F3-3732-4D8E-B1C5-131D4B32DC26}">
      <dgm:prSet/>
      <dgm:spPr/>
      <dgm:t>
        <a:bodyPr/>
        <a:lstStyle/>
        <a:p>
          <a:endParaRPr lang="es-MX"/>
        </a:p>
      </dgm:t>
    </dgm:pt>
    <dgm:pt modelId="{9A9E8F95-EAC9-4184-81EC-C0AF6C73C3D7}">
      <dgm:prSet/>
      <dgm:spPr/>
      <dgm:t>
        <a:bodyPr/>
        <a:lstStyle/>
        <a:p>
          <a:r>
            <a:rPr lang="es-MX" dirty="0"/>
            <a:t>Stop</a:t>
          </a:r>
        </a:p>
      </dgm:t>
    </dgm:pt>
    <dgm:pt modelId="{9FF54527-EDA3-45DE-B545-7FE45E51044D}" type="parTrans" cxnId="{A6315E93-F305-42D0-B1C8-A40C39F4E001}">
      <dgm:prSet/>
      <dgm:spPr/>
      <dgm:t>
        <a:bodyPr/>
        <a:lstStyle/>
        <a:p>
          <a:endParaRPr lang="es-MX"/>
        </a:p>
      </dgm:t>
    </dgm:pt>
    <dgm:pt modelId="{76F60EB3-AC7D-4CE7-AA82-5994C8CB8461}" type="sibTrans" cxnId="{A6315E93-F305-42D0-B1C8-A40C39F4E001}">
      <dgm:prSet/>
      <dgm:spPr/>
      <dgm:t>
        <a:bodyPr/>
        <a:lstStyle/>
        <a:p>
          <a:endParaRPr lang="es-MX"/>
        </a:p>
      </dgm:t>
    </dgm:pt>
    <dgm:pt modelId="{FC350EDA-CDC3-4FCF-9E67-C7C67F847E16}" type="pres">
      <dgm:prSet presAssocID="{7525F7CB-1762-461C-A26D-E05AA9AF6DEC}" presName="cycle" presStyleCnt="0">
        <dgm:presLayoutVars>
          <dgm:dir/>
          <dgm:resizeHandles val="exact"/>
        </dgm:presLayoutVars>
      </dgm:prSet>
      <dgm:spPr/>
    </dgm:pt>
    <dgm:pt modelId="{2CE379FA-8E3B-40DE-9601-175BBBF2982F}" type="pres">
      <dgm:prSet presAssocID="{2CDD8DE3-7C40-4342-8D1B-AC66E21E078F}" presName="node" presStyleLbl="node1" presStyleIdx="0" presStyleCnt="9">
        <dgm:presLayoutVars>
          <dgm:bulletEnabled val="1"/>
        </dgm:presLayoutVars>
      </dgm:prSet>
      <dgm:spPr/>
    </dgm:pt>
    <dgm:pt modelId="{7AD43F97-0234-4731-819A-D94DAC97B0C2}" type="pres">
      <dgm:prSet presAssocID="{7410C1BD-94A5-4AD5-8D09-BA8D4EA27C9B}" presName="sibTrans" presStyleLbl="sibTrans2D1" presStyleIdx="0" presStyleCnt="9"/>
      <dgm:spPr/>
    </dgm:pt>
    <dgm:pt modelId="{E0B36CCB-9A03-44AC-A3DB-8B8EE9F3AFB4}" type="pres">
      <dgm:prSet presAssocID="{7410C1BD-94A5-4AD5-8D09-BA8D4EA27C9B}" presName="connectorText" presStyleLbl="sibTrans2D1" presStyleIdx="0" presStyleCnt="9"/>
      <dgm:spPr/>
    </dgm:pt>
    <dgm:pt modelId="{98CDDD7D-53E2-4E87-AD4D-08557FC78B35}" type="pres">
      <dgm:prSet presAssocID="{EC69D18E-141D-4E8F-ABC8-E30F9A17AE96}" presName="node" presStyleLbl="node1" presStyleIdx="1" presStyleCnt="9">
        <dgm:presLayoutVars>
          <dgm:bulletEnabled val="1"/>
        </dgm:presLayoutVars>
      </dgm:prSet>
      <dgm:spPr/>
    </dgm:pt>
    <dgm:pt modelId="{7E2D491E-14FF-4500-898A-0074D4270901}" type="pres">
      <dgm:prSet presAssocID="{17EC9F66-0CDA-484D-BCE4-A5391D4AC5C4}" presName="sibTrans" presStyleLbl="sibTrans2D1" presStyleIdx="1" presStyleCnt="9"/>
      <dgm:spPr/>
    </dgm:pt>
    <dgm:pt modelId="{848653B6-AE23-4D72-906A-CD33ED7A00F7}" type="pres">
      <dgm:prSet presAssocID="{17EC9F66-0CDA-484D-BCE4-A5391D4AC5C4}" presName="connectorText" presStyleLbl="sibTrans2D1" presStyleIdx="1" presStyleCnt="9"/>
      <dgm:spPr/>
    </dgm:pt>
    <dgm:pt modelId="{D8ABFE7F-1EA3-4C43-8965-A07483B5CDF2}" type="pres">
      <dgm:prSet presAssocID="{944A9B61-E63C-40F9-B785-E93ED4AC3D81}" presName="node" presStyleLbl="node1" presStyleIdx="2" presStyleCnt="9">
        <dgm:presLayoutVars>
          <dgm:bulletEnabled val="1"/>
        </dgm:presLayoutVars>
      </dgm:prSet>
      <dgm:spPr/>
    </dgm:pt>
    <dgm:pt modelId="{621351FB-819C-4C71-9FE6-E940FBD3F274}" type="pres">
      <dgm:prSet presAssocID="{97EAB151-66FB-4737-A279-B9D79D21FBE7}" presName="sibTrans" presStyleLbl="sibTrans2D1" presStyleIdx="2" presStyleCnt="9"/>
      <dgm:spPr/>
    </dgm:pt>
    <dgm:pt modelId="{FE7DFBAF-E813-4257-A3DD-36EC21FA3008}" type="pres">
      <dgm:prSet presAssocID="{97EAB151-66FB-4737-A279-B9D79D21FBE7}" presName="connectorText" presStyleLbl="sibTrans2D1" presStyleIdx="2" presStyleCnt="9"/>
      <dgm:spPr/>
    </dgm:pt>
    <dgm:pt modelId="{C226EEE4-246E-4635-887A-0015ECC9154A}" type="pres">
      <dgm:prSet presAssocID="{FCD9BF20-849E-4A8A-85CB-E867EAEC05C0}" presName="node" presStyleLbl="node1" presStyleIdx="3" presStyleCnt="9">
        <dgm:presLayoutVars>
          <dgm:bulletEnabled val="1"/>
        </dgm:presLayoutVars>
      </dgm:prSet>
      <dgm:spPr/>
    </dgm:pt>
    <dgm:pt modelId="{84E728EB-AC76-45CA-96D4-F93AA97F7133}" type="pres">
      <dgm:prSet presAssocID="{1EE9A7CA-0479-4CBC-B1D5-94AA2CDA7631}" presName="sibTrans" presStyleLbl="sibTrans2D1" presStyleIdx="3" presStyleCnt="9"/>
      <dgm:spPr/>
    </dgm:pt>
    <dgm:pt modelId="{3575B9D5-4F8E-4F24-8403-C3A3C7E72B91}" type="pres">
      <dgm:prSet presAssocID="{1EE9A7CA-0479-4CBC-B1D5-94AA2CDA7631}" presName="connectorText" presStyleLbl="sibTrans2D1" presStyleIdx="3" presStyleCnt="9"/>
      <dgm:spPr/>
    </dgm:pt>
    <dgm:pt modelId="{E51C6F2E-2ADE-4075-939F-D737F8039149}" type="pres">
      <dgm:prSet presAssocID="{8FEE1811-8713-431F-9D97-F7ADDDF74404}" presName="node" presStyleLbl="node1" presStyleIdx="4" presStyleCnt="9">
        <dgm:presLayoutVars>
          <dgm:bulletEnabled val="1"/>
        </dgm:presLayoutVars>
      </dgm:prSet>
      <dgm:spPr/>
    </dgm:pt>
    <dgm:pt modelId="{51526496-6A5D-4FCF-A337-7E8B500CDABB}" type="pres">
      <dgm:prSet presAssocID="{ECBB78E4-8728-4858-97D0-3D799BCBDC77}" presName="sibTrans" presStyleLbl="sibTrans2D1" presStyleIdx="4" presStyleCnt="9"/>
      <dgm:spPr/>
    </dgm:pt>
    <dgm:pt modelId="{F5D3F4A5-2404-4681-9F8B-55BA9BBB9AC5}" type="pres">
      <dgm:prSet presAssocID="{ECBB78E4-8728-4858-97D0-3D799BCBDC77}" presName="connectorText" presStyleLbl="sibTrans2D1" presStyleIdx="4" presStyleCnt="9"/>
      <dgm:spPr/>
    </dgm:pt>
    <dgm:pt modelId="{27965C2F-F1FE-4811-B9CF-178AE2C5A65B}" type="pres">
      <dgm:prSet presAssocID="{028E29D1-F8E8-4056-B5D3-5C9D85422818}" presName="node" presStyleLbl="node1" presStyleIdx="5" presStyleCnt="9">
        <dgm:presLayoutVars>
          <dgm:bulletEnabled val="1"/>
        </dgm:presLayoutVars>
      </dgm:prSet>
      <dgm:spPr/>
    </dgm:pt>
    <dgm:pt modelId="{A2DC4971-DA00-4894-8824-51C0CD786A23}" type="pres">
      <dgm:prSet presAssocID="{0D1463E2-FD64-4034-BE9F-6D9DC3FC8BA7}" presName="sibTrans" presStyleLbl="sibTrans2D1" presStyleIdx="5" presStyleCnt="9"/>
      <dgm:spPr/>
    </dgm:pt>
    <dgm:pt modelId="{AB7F8A7F-666A-4556-95F2-9371B1E37261}" type="pres">
      <dgm:prSet presAssocID="{0D1463E2-FD64-4034-BE9F-6D9DC3FC8BA7}" presName="connectorText" presStyleLbl="sibTrans2D1" presStyleIdx="5" presStyleCnt="9"/>
      <dgm:spPr/>
    </dgm:pt>
    <dgm:pt modelId="{4A4DD5A3-3FC1-4664-BC62-EFEAF9840617}" type="pres">
      <dgm:prSet presAssocID="{20599FD5-FCC1-461D-A9EE-64CB8DA2FE16}" presName="node" presStyleLbl="node1" presStyleIdx="6" presStyleCnt="9">
        <dgm:presLayoutVars>
          <dgm:bulletEnabled val="1"/>
        </dgm:presLayoutVars>
      </dgm:prSet>
      <dgm:spPr/>
    </dgm:pt>
    <dgm:pt modelId="{04749EB2-F107-4BB7-ACEB-27625B03B64E}" type="pres">
      <dgm:prSet presAssocID="{496BF3C4-73D4-4D0B-B653-F97C86C57B2E}" presName="sibTrans" presStyleLbl="sibTrans2D1" presStyleIdx="6" presStyleCnt="9"/>
      <dgm:spPr/>
    </dgm:pt>
    <dgm:pt modelId="{C6E5D854-7559-4B5B-9932-2AE8633E252C}" type="pres">
      <dgm:prSet presAssocID="{496BF3C4-73D4-4D0B-B653-F97C86C57B2E}" presName="connectorText" presStyleLbl="sibTrans2D1" presStyleIdx="6" presStyleCnt="9"/>
      <dgm:spPr/>
    </dgm:pt>
    <dgm:pt modelId="{F78A4496-5A79-45D6-961B-96E143163757}" type="pres">
      <dgm:prSet presAssocID="{8FE236FB-0045-4002-AC9F-B8AC760B27A2}" presName="node" presStyleLbl="node1" presStyleIdx="7" presStyleCnt="9">
        <dgm:presLayoutVars>
          <dgm:bulletEnabled val="1"/>
        </dgm:presLayoutVars>
      </dgm:prSet>
      <dgm:spPr/>
    </dgm:pt>
    <dgm:pt modelId="{2BA0F8D5-B00D-4E2B-9F4A-0FF67126908D}" type="pres">
      <dgm:prSet presAssocID="{8FB67B4C-BD4B-4C4E-B8E5-4FB6A3B68E53}" presName="sibTrans" presStyleLbl="sibTrans2D1" presStyleIdx="7" presStyleCnt="9"/>
      <dgm:spPr/>
    </dgm:pt>
    <dgm:pt modelId="{A60DA329-43FE-4A83-B1FC-D89DE35B8D96}" type="pres">
      <dgm:prSet presAssocID="{8FB67B4C-BD4B-4C4E-B8E5-4FB6A3B68E53}" presName="connectorText" presStyleLbl="sibTrans2D1" presStyleIdx="7" presStyleCnt="9"/>
      <dgm:spPr/>
    </dgm:pt>
    <dgm:pt modelId="{102B1055-2BC4-4975-81C9-207CF534AD0B}" type="pres">
      <dgm:prSet presAssocID="{9A9E8F95-EAC9-4184-81EC-C0AF6C73C3D7}" presName="node" presStyleLbl="node1" presStyleIdx="8" presStyleCnt="9">
        <dgm:presLayoutVars>
          <dgm:bulletEnabled val="1"/>
        </dgm:presLayoutVars>
      </dgm:prSet>
      <dgm:spPr/>
    </dgm:pt>
    <dgm:pt modelId="{AC8BDAB7-B4A2-46A5-BC4D-CA943E48914D}" type="pres">
      <dgm:prSet presAssocID="{76F60EB3-AC7D-4CE7-AA82-5994C8CB8461}" presName="sibTrans" presStyleLbl="sibTrans2D1" presStyleIdx="8" presStyleCnt="9"/>
      <dgm:spPr/>
    </dgm:pt>
    <dgm:pt modelId="{ED15BCA4-A192-422B-AC33-9676ABDF8BEB}" type="pres">
      <dgm:prSet presAssocID="{76F60EB3-AC7D-4CE7-AA82-5994C8CB8461}" presName="connectorText" presStyleLbl="sibTrans2D1" presStyleIdx="8" presStyleCnt="9"/>
      <dgm:spPr/>
    </dgm:pt>
  </dgm:ptLst>
  <dgm:cxnLst>
    <dgm:cxn modelId="{C81CDF10-639C-436C-9D2B-EB6ABE5C3651}" srcId="{7525F7CB-1762-461C-A26D-E05AA9AF6DEC}" destId="{EC69D18E-141D-4E8F-ABC8-E30F9A17AE96}" srcOrd="1" destOrd="0" parTransId="{F5663B7D-5CC7-4851-B472-78CF8CB15CE3}" sibTransId="{17EC9F66-0CDA-484D-BCE4-A5391D4AC5C4}"/>
    <dgm:cxn modelId="{ED3C1F18-F92D-45D4-B0C5-DB5FF06F3130}" srcId="{7525F7CB-1762-461C-A26D-E05AA9AF6DEC}" destId="{2CDD8DE3-7C40-4342-8D1B-AC66E21E078F}" srcOrd="0" destOrd="0" parTransId="{EEB69D89-D3EC-4BCF-8C57-61E8FD0322C9}" sibTransId="{7410C1BD-94A5-4AD5-8D09-BA8D4EA27C9B}"/>
    <dgm:cxn modelId="{DCB0AE26-2635-4F60-9B55-71630CE91F59}" srcId="{7525F7CB-1762-461C-A26D-E05AA9AF6DEC}" destId="{20599FD5-FCC1-461D-A9EE-64CB8DA2FE16}" srcOrd="6" destOrd="0" parTransId="{1F72E823-4DED-4A20-98E1-036E65E950AC}" sibTransId="{496BF3C4-73D4-4D0B-B653-F97C86C57B2E}"/>
    <dgm:cxn modelId="{EE81482A-A2F2-4F9D-A953-F49E9EE01F3D}" type="presOf" srcId="{76F60EB3-AC7D-4CE7-AA82-5994C8CB8461}" destId="{ED15BCA4-A192-422B-AC33-9676ABDF8BEB}" srcOrd="1" destOrd="0" presId="urn:microsoft.com/office/officeart/2005/8/layout/cycle2"/>
    <dgm:cxn modelId="{0E56B72B-D797-46F1-825E-D8056136C8D4}" type="presOf" srcId="{0D1463E2-FD64-4034-BE9F-6D9DC3FC8BA7}" destId="{AB7F8A7F-666A-4556-95F2-9371B1E37261}" srcOrd="1" destOrd="0" presId="urn:microsoft.com/office/officeart/2005/8/layout/cycle2"/>
    <dgm:cxn modelId="{3002B832-9F9F-448E-9048-02F55A2A094D}" srcId="{7525F7CB-1762-461C-A26D-E05AA9AF6DEC}" destId="{8FEE1811-8713-431F-9D97-F7ADDDF74404}" srcOrd="4" destOrd="0" parTransId="{BEDC8639-DA60-4989-AD0A-AD18D749A580}" sibTransId="{ECBB78E4-8728-4858-97D0-3D799BCBDC77}"/>
    <dgm:cxn modelId="{2513203A-2339-45D9-BE97-0DF10C4AF7E5}" type="presOf" srcId="{76F60EB3-AC7D-4CE7-AA82-5994C8CB8461}" destId="{AC8BDAB7-B4A2-46A5-BC4D-CA943E48914D}" srcOrd="0" destOrd="0" presId="urn:microsoft.com/office/officeart/2005/8/layout/cycle2"/>
    <dgm:cxn modelId="{A92A0B60-8222-46D8-9E82-C9A6FD70DCDD}" type="presOf" srcId="{496BF3C4-73D4-4D0B-B653-F97C86C57B2E}" destId="{C6E5D854-7559-4B5B-9932-2AE8633E252C}" srcOrd="1" destOrd="0" presId="urn:microsoft.com/office/officeart/2005/8/layout/cycle2"/>
    <dgm:cxn modelId="{0D334F60-EC2F-44E9-852C-238AC1499763}" srcId="{7525F7CB-1762-461C-A26D-E05AA9AF6DEC}" destId="{944A9B61-E63C-40F9-B785-E93ED4AC3D81}" srcOrd="2" destOrd="0" parTransId="{A4471323-A060-4054-ABEB-A4CDE3D96E00}" sibTransId="{97EAB151-66FB-4737-A279-B9D79D21FBE7}"/>
    <dgm:cxn modelId="{49628243-C081-4BB8-A498-3D70C6B94D78}" type="presOf" srcId="{2CDD8DE3-7C40-4342-8D1B-AC66E21E078F}" destId="{2CE379FA-8E3B-40DE-9601-175BBBF2982F}" srcOrd="0" destOrd="0" presId="urn:microsoft.com/office/officeart/2005/8/layout/cycle2"/>
    <dgm:cxn modelId="{A150A445-E2BE-4EDD-A130-E2ACF186E010}" type="presOf" srcId="{0D1463E2-FD64-4034-BE9F-6D9DC3FC8BA7}" destId="{A2DC4971-DA00-4894-8824-51C0CD786A23}" srcOrd="0" destOrd="0" presId="urn:microsoft.com/office/officeart/2005/8/layout/cycle2"/>
    <dgm:cxn modelId="{9C06AA48-BC5B-4314-A7DF-34D9CD7030CC}" type="presOf" srcId="{EC69D18E-141D-4E8F-ABC8-E30F9A17AE96}" destId="{98CDDD7D-53E2-4E87-AD4D-08557FC78B35}" srcOrd="0" destOrd="0" presId="urn:microsoft.com/office/officeart/2005/8/layout/cycle2"/>
    <dgm:cxn modelId="{49D7946A-FB02-4784-98D6-D41AE5A6EBF5}" type="presOf" srcId="{7410C1BD-94A5-4AD5-8D09-BA8D4EA27C9B}" destId="{7AD43F97-0234-4731-819A-D94DAC97B0C2}" srcOrd="0" destOrd="0" presId="urn:microsoft.com/office/officeart/2005/8/layout/cycle2"/>
    <dgm:cxn modelId="{710C2F4D-838A-4344-9FB9-195BDC8FF2A9}" type="presOf" srcId="{944A9B61-E63C-40F9-B785-E93ED4AC3D81}" destId="{D8ABFE7F-1EA3-4C43-8965-A07483B5CDF2}" srcOrd="0" destOrd="0" presId="urn:microsoft.com/office/officeart/2005/8/layout/cycle2"/>
    <dgm:cxn modelId="{A5EEE078-C452-4F15-BD8C-2947FAE46089}" srcId="{7525F7CB-1762-461C-A26D-E05AA9AF6DEC}" destId="{028E29D1-F8E8-4056-B5D3-5C9D85422818}" srcOrd="5" destOrd="0" parTransId="{689FDC2B-7E60-43E0-BA3F-825F42B2EAFE}" sibTransId="{0D1463E2-FD64-4034-BE9F-6D9DC3FC8BA7}"/>
    <dgm:cxn modelId="{4FFEF27F-037C-4FE3-8A76-6265DCD221A2}" type="presOf" srcId="{9A9E8F95-EAC9-4184-81EC-C0AF6C73C3D7}" destId="{102B1055-2BC4-4975-81C9-207CF534AD0B}" srcOrd="0" destOrd="0" presId="urn:microsoft.com/office/officeart/2005/8/layout/cycle2"/>
    <dgm:cxn modelId="{A0CF9D80-6FA1-4840-B371-2685ED7E7E04}" type="presOf" srcId="{97EAB151-66FB-4737-A279-B9D79D21FBE7}" destId="{FE7DFBAF-E813-4257-A3DD-36EC21FA3008}" srcOrd="1" destOrd="0" presId="urn:microsoft.com/office/officeart/2005/8/layout/cycle2"/>
    <dgm:cxn modelId="{A6315E93-F305-42D0-B1C8-A40C39F4E001}" srcId="{7525F7CB-1762-461C-A26D-E05AA9AF6DEC}" destId="{9A9E8F95-EAC9-4184-81EC-C0AF6C73C3D7}" srcOrd="8" destOrd="0" parTransId="{9FF54527-EDA3-45DE-B545-7FE45E51044D}" sibTransId="{76F60EB3-AC7D-4CE7-AA82-5994C8CB8461}"/>
    <dgm:cxn modelId="{03E68894-5F44-42BB-8756-97481F6F508A}" type="presOf" srcId="{ECBB78E4-8728-4858-97D0-3D799BCBDC77}" destId="{51526496-6A5D-4FCF-A337-7E8B500CDABB}" srcOrd="0" destOrd="0" presId="urn:microsoft.com/office/officeart/2005/8/layout/cycle2"/>
    <dgm:cxn modelId="{66468896-4A24-4B43-AD09-C4E3525E6064}" type="presOf" srcId="{8FEE1811-8713-431F-9D97-F7ADDDF74404}" destId="{E51C6F2E-2ADE-4075-939F-D737F8039149}" srcOrd="0" destOrd="0" presId="urn:microsoft.com/office/officeart/2005/8/layout/cycle2"/>
    <dgm:cxn modelId="{FEA78D96-0893-47A7-8C45-F316300E19D9}" type="presOf" srcId="{ECBB78E4-8728-4858-97D0-3D799BCBDC77}" destId="{F5D3F4A5-2404-4681-9F8B-55BA9BBB9AC5}" srcOrd="1" destOrd="0" presId="urn:microsoft.com/office/officeart/2005/8/layout/cycle2"/>
    <dgm:cxn modelId="{524DC0A7-F1FC-4751-AA1F-97AE13B79CEC}" type="presOf" srcId="{1EE9A7CA-0479-4CBC-B1D5-94AA2CDA7631}" destId="{3575B9D5-4F8E-4F24-8403-C3A3C7E72B91}" srcOrd="1" destOrd="0" presId="urn:microsoft.com/office/officeart/2005/8/layout/cycle2"/>
    <dgm:cxn modelId="{1C920EC0-A2C9-4B21-8920-031913145598}" type="presOf" srcId="{97EAB151-66FB-4737-A279-B9D79D21FBE7}" destId="{621351FB-819C-4C71-9FE6-E940FBD3F274}" srcOrd="0" destOrd="0" presId="urn:microsoft.com/office/officeart/2005/8/layout/cycle2"/>
    <dgm:cxn modelId="{C5D496C6-67EE-4D1D-A654-5E16A49A6865}" srcId="{7525F7CB-1762-461C-A26D-E05AA9AF6DEC}" destId="{FCD9BF20-849E-4A8A-85CB-E867EAEC05C0}" srcOrd="3" destOrd="0" parTransId="{6D3C1F1D-6764-46B0-BEF0-12AC194BC89C}" sibTransId="{1EE9A7CA-0479-4CBC-B1D5-94AA2CDA7631}"/>
    <dgm:cxn modelId="{88DD3AC9-2AA1-4ED9-8CB0-6A6AE6184212}" type="presOf" srcId="{7410C1BD-94A5-4AD5-8D09-BA8D4EA27C9B}" destId="{E0B36CCB-9A03-44AC-A3DB-8B8EE9F3AFB4}" srcOrd="1" destOrd="0" presId="urn:microsoft.com/office/officeart/2005/8/layout/cycle2"/>
    <dgm:cxn modelId="{09CF06CA-73F2-4B05-B763-29BCBE6E2FF0}" type="presOf" srcId="{17EC9F66-0CDA-484D-BCE4-A5391D4AC5C4}" destId="{7E2D491E-14FF-4500-898A-0074D4270901}" srcOrd="0" destOrd="0" presId="urn:microsoft.com/office/officeart/2005/8/layout/cycle2"/>
    <dgm:cxn modelId="{8D07DACA-92AC-4FEA-BF44-50CE7FB3DEBB}" type="presOf" srcId="{8FE236FB-0045-4002-AC9F-B8AC760B27A2}" destId="{F78A4496-5A79-45D6-961B-96E143163757}" srcOrd="0" destOrd="0" presId="urn:microsoft.com/office/officeart/2005/8/layout/cycle2"/>
    <dgm:cxn modelId="{D709EED0-79CD-4DCE-98A6-070700F2093A}" type="presOf" srcId="{028E29D1-F8E8-4056-B5D3-5C9D85422818}" destId="{27965C2F-F1FE-4811-B9CF-178AE2C5A65B}" srcOrd="0" destOrd="0" presId="urn:microsoft.com/office/officeart/2005/8/layout/cycle2"/>
    <dgm:cxn modelId="{3BD044D1-735C-4178-A333-9362926D7F95}" type="presOf" srcId="{20599FD5-FCC1-461D-A9EE-64CB8DA2FE16}" destId="{4A4DD5A3-3FC1-4664-BC62-EFEAF9840617}" srcOrd="0" destOrd="0" presId="urn:microsoft.com/office/officeart/2005/8/layout/cycle2"/>
    <dgm:cxn modelId="{227EBFD5-CB8B-4422-A47D-AB9B20D54579}" type="presOf" srcId="{7525F7CB-1762-461C-A26D-E05AA9AF6DEC}" destId="{FC350EDA-CDC3-4FCF-9E67-C7C67F847E16}" srcOrd="0" destOrd="0" presId="urn:microsoft.com/office/officeart/2005/8/layout/cycle2"/>
    <dgm:cxn modelId="{04C07AF1-94CE-477D-82A0-FB0416A9F375}" type="presOf" srcId="{FCD9BF20-849E-4A8A-85CB-E867EAEC05C0}" destId="{C226EEE4-246E-4635-887A-0015ECC9154A}" srcOrd="0" destOrd="0" presId="urn:microsoft.com/office/officeart/2005/8/layout/cycle2"/>
    <dgm:cxn modelId="{3ECA84F3-3732-4D8E-B1C5-131D4B32DC26}" srcId="{7525F7CB-1762-461C-A26D-E05AA9AF6DEC}" destId="{8FE236FB-0045-4002-AC9F-B8AC760B27A2}" srcOrd="7" destOrd="0" parTransId="{CCDC3277-B05B-493C-B056-1D56DB6ECD20}" sibTransId="{8FB67B4C-BD4B-4C4E-B8E5-4FB6A3B68E53}"/>
    <dgm:cxn modelId="{E8F3B1F8-9826-46FE-914E-B650FEFD6551}" type="presOf" srcId="{17EC9F66-0CDA-484D-BCE4-A5391D4AC5C4}" destId="{848653B6-AE23-4D72-906A-CD33ED7A00F7}" srcOrd="1" destOrd="0" presId="urn:microsoft.com/office/officeart/2005/8/layout/cycle2"/>
    <dgm:cxn modelId="{FE2BCFF8-BDBE-4DB6-AC58-DB2B1D6C8218}" type="presOf" srcId="{8FB67B4C-BD4B-4C4E-B8E5-4FB6A3B68E53}" destId="{A60DA329-43FE-4A83-B1FC-D89DE35B8D96}" srcOrd="1" destOrd="0" presId="urn:microsoft.com/office/officeart/2005/8/layout/cycle2"/>
    <dgm:cxn modelId="{791E20FB-6981-4A6C-A46B-5118A2D77ED3}" type="presOf" srcId="{8FB67B4C-BD4B-4C4E-B8E5-4FB6A3B68E53}" destId="{2BA0F8D5-B00D-4E2B-9F4A-0FF67126908D}" srcOrd="0" destOrd="0" presId="urn:microsoft.com/office/officeart/2005/8/layout/cycle2"/>
    <dgm:cxn modelId="{D89FC3FB-35C4-4148-8B7C-B923A016838E}" type="presOf" srcId="{1EE9A7CA-0479-4CBC-B1D5-94AA2CDA7631}" destId="{84E728EB-AC76-45CA-96D4-F93AA97F7133}" srcOrd="0" destOrd="0" presId="urn:microsoft.com/office/officeart/2005/8/layout/cycle2"/>
    <dgm:cxn modelId="{5B643FFF-7E1F-48C0-9FA5-6A596130716E}" type="presOf" srcId="{496BF3C4-73D4-4D0B-B653-F97C86C57B2E}" destId="{04749EB2-F107-4BB7-ACEB-27625B03B64E}" srcOrd="0" destOrd="0" presId="urn:microsoft.com/office/officeart/2005/8/layout/cycle2"/>
    <dgm:cxn modelId="{535BF0E4-C961-4651-9AAC-CA3349F8BB5E}" type="presParOf" srcId="{FC350EDA-CDC3-4FCF-9E67-C7C67F847E16}" destId="{2CE379FA-8E3B-40DE-9601-175BBBF2982F}" srcOrd="0" destOrd="0" presId="urn:microsoft.com/office/officeart/2005/8/layout/cycle2"/>
    <dgm:cxn modelId="{26687846-D5AF-4AFD-ADCB-E79C1BED36EA}" type="presParOf" srcId="{FC350EDA-CDC3-4FCF-9E67-C7C67F847E16}" destId="{7AD43F97-0234-4731-819A-D94DAC97B0C2}" srcOrd="1" destOrd="0" presId="urn:microsoft.com/office/officeart/2005/8/layout/cycle2"/>
    <dgm:cxn modelId="{6CA96C74-BC06-431D-A261-3841214807E9}" type="presParOf" srcId="{7AD43F97-0234-4731-819A-D94DAC97B0C2}" destId="{E0B36CCB-9A03-44AC-A3DB-8B8EE9F3AFB4}" srcOrd="0" destOrd="0" presId="urn:microsoft.com/office/officeart/2005/8/layout/cycle2"/>
    <dgm:cxn modelId="{C422DD59-ADD3-4BD7-9F5C-7E2B0446CF77}" type="presParOf" srcId="{FC350EDA-CDC3-4FCF-9E67-C7C67F847E16}" destId="{98CDDD7D-53E2-4E87-AD4D-08557FC78B35}" srcOrd="2" destOrd="0" presId="urn:microsoft.com/office/officeart/2005/8/layout/cycle2"/>
    <dgm:cxn modelId="{263D2089-9979-42F2-811D-60B84BCC7AB2}" type="presParOf" srcId="{FC350EDA-CDC3-4FCF-9E67-C7C67F847E16}" destId="{7E2D491E-14FF-4500-898A-0074D4270901}" srcOrd="3" destOrd="0" presId="urn:microsoft.com/office/officeart/2005/8/layout/cycle2"/>
    <dgm:cxn modelId="{49113D72-23A3-415F-8FE4-0BC75718C7B1}" type="presParOf" srcId="{7E2D491E-14FF-4500-898A-0074D4270901}" destId="{848653B6-AE23-4D72-906A-CD33ED7A00F7}" srcOrd="0" destOrd="0" presId="urn:microsoft.com/office/officeart/2005/8/layout/cycle2"/>
    <dgm:cxn modelId="{39206F5F-EF36-4861-BB53-C634FCC1DC99}" type="presParOf" srcId="{FC350EDA-CDC3-4FCF-9E67-C7C67F847E16}" destId="{D8ABFE7F-1EA3-4C43-8965-A07483B5CDF2}" srcOrd="4" destOrd="0" presId="urn:microsoft.com/office/officeart/2005/8/layout/cycle2"/>
    <dgm:cxn modelId="{B3A43B77-BA29-4BBF-BD94-7137A69257BA}" type="presParOf" srcId="{FC350EDA-CDC3-4FCF-9E67-C7C67F847E16}" destId="{621351FB-819C-4C71-9FE6-E940FBD3F274}" srcOrd="5" destOrd="0" presId="urn:microsoft.com/office/officeart/2005/8/layout/cycle2"/>
    <dgm:cxn modelId="{C1AD239E-758C-402C-8438-878675F78D8E}" type="presParOf" srcId="{621351FB-819C-4C71-9FE6-E940FBD3F274}" destId="{FE7DFBAF-E813-4257-A3DD-36EC21FA3008}" srcOrd="0" destOrd="0" presId="urn:microsoft.com/office/officeart/2005/8/layout/cycle2"/>
    <dgm:cxn modelId="{757419FC-8B93-4A1C-A709-2772B32F5995}" type="presParOf" srcId="{FC350EDA-CDC3-4FCF-9E67-C7C67F847E16}" destId="{C226EEE4-246E-4635-887A-0015ECC9154A}" srcOrd="6" destOrd="0" presId="urn:microsoft.com/office/officeart/2005/8/layout/cycle2"/>
    <dgm:cxn modelId="{B6E63225-53D2-44E6-8E22-86826F1E9845}" type="presParOf" srcId="{FC350EDA-CDC3-4FCF-9E67-C7C67F847E16}" destId="{84E728EB-AC76-45CA-96D4-F93AA97F7133}" srcOrd="7" destOrd="0" presId="urn:microsoft.com/office/officeart/2005/8/layout/cycle2"/>
    <dgm:cxn modelId="{9E5CBE08-C7C6-4BF6-8F1C-583F6AAE389B}" type="presParOf" srcId="{84E728EB-AC76-45CA-96D4-F93AA97F7133}" destId="{3575B9D5-4F8E-4F24-8403-C3A3C7E72B91}" srcOrd="0" destOrd="0" presId="urn:microsoft.com/office/officeart/2005/8/layout/cycle2"/>
    <dgm:cxn modelId="{D978CFF6-979C-4867-9D95-46634BBCA843}" type="presParOf" srcId="{FC350EDA-CDC3-4FCF-9E67-C7C67F847E16}" destId="{E51C6F2E-2ADE-4075-939F-D737F8039149}" srcOrd="8" destOrd="0" presId="urn:microsoft.com/office/officeart/2005/8/layout/cycle2"/>
    <dgm:cxn modelId="{5BB85019-13EA-493D-99E0-5B74E791F695}" type="presParOf" srcId="{FC350EDA-CDC3-4FCF-9E67-C7C67F847E16}" destId="{51526496-6A5D-4FCF-A337-7E8B500CDABB}" srcOrd="9" destOrd="0" presId="urn:microsoft.com/office/officeart/2005/8/layout/cycle2"/>
    <dgm:cxn modelId="{A7F0F5BF-A977-483B-8B59-2214EBB791DB}" type="presParOf" srcId="{51526496-6A5D-4FCF-A337-7E8B500CDABB}" destId="{F5D3F4A5-2404-4681-9F8B-55BA9BBB9AC5}" srcOrd="0" destOrd="0" presId="urn:microsoft.com/office/officeart/2005/8/layout/cycle2"/>
    <dgm:cxn modelId="{ED63D1C8-D336-4C13-B496-097363BAD262}" type="presParOf" srcId="{FC350EDA-CDC3-4FCF-9E67-C7C67F847E16}" destId="{27965C2F-F1FE-4811-B9CF-178AE2C5A65B}" srcOrd="10" destOrd="0" presId="urn:microsoft.com/office/officeart/2005/8/layout/cycle2"/>
    <dgm:cxn modelId="{BBC5E2BB-C8B4-4503-A2E3-54DAD330018F}" type="presParOf" srcId="{FC350EDA-CDC3-4FCF-9E67-C7C67F847E16}" destId="{A2DC4971-DA00-4894-8824-51C0CD786A23}" srcOrd="11" destOrd="0" presId="urn:microsoft.com/office/officeart/2005/8/layout/cycle2"/>
    <dgm:cxn modelId="{73CEE3E4-F383-440F-9487-3FAC2A92D103}" type="presParOf" srcId="{A2DC4971-DA00-4894-8824-51C0CD786A23}" destId="{AB7F8A7F-666A-4556-95F2-9371B1E37261}" srcOrd="0" destOrd="0" presId="urn:microsoft.com/office/officeart/2005/8/layout/cycle2"/>
    <dgm:cxn modelId="{B05AC0AA-53B4-4BD2-9767-86DF2331CBF3}" type="presParOf" srcId="{FC350EDA-CDC3-4FCF-9E67-C7C67F847E16}" destId="{4A4DD5A3-3FC1-4664-BC62-EFEAF9840617}" srcOrd="12" destOrd="0" presId="urn:microsoft.com/office/officeart/2005/8/layout/cycle2"/>
    <dgm:cxn modelId="{E3064285-EDBC-4408-A217-2AFD226065A4}" type="presParOf" srcId="{FC350EDA-CDC3-4FCF-9E67-C7C67F847E16}" destId="{04749EB2-F107-4BB7-ACEB-27625B03B64E}" srcOrd="13" destOrd="0" presId="urn:microsoft.com/office/officeart/2005/8/layout/cycle2"/>
    <dgm:cxn modelId="{66B66F72-2274-4F35-A527-5BF95C629101}" type="presParOf" srcId="{04749EB2-F107-4BB7-ACEB-27625B03B64E}" destId="{C6E5D854-7559-4B5B-9932-2AE8633E252C}" srcOrd="0" destOrd="0" presId="urn:microsoft.com/office/officeart/2005/8/layout/cycle2"/>
    <dgm:cxn modelId="{1EF09EC5-41EF-441A-8924-15052629182C}" type="presParOf" srcId="{FC350EDA-CDC3-4FCF-9E67-C7C67F847E16}" destId="{F78A4496-5A79-45D6-961B-96E143163757}" srcOrd="14" destOrd="0" presId="urn:microsoft.com/office/officeart/2005/8/layout/cycle2"/>
    <dgm:cxn modelId="{57579AB9-6CC0-4CB0-9B2B-CA535FF6F381}" type="presParOf" srcId="{FC350EDA-CDC3-4FCF-9E67-C7C67F847E16}" destId="{2BA0F8D5-B00D-4E2B-9F4A-0FF67126908D}" srcOrd="15" destOrd="0" presId="urn:microsoft.com/office/officeart/2005/8/layout/cycle2"/>
    <dgm:cxn modelId="{EA0D22A7-1463-4580-B387-DC61A12181CC}" type="presParOf" srcId="{2BA0F8D5-B00D-4E2B-9F4A-0FF67126908D}" destId="{A60DA329-43FE-4A83-B1FC-D89DE35B8D96}" srcOrd="0" destOrd="0" presId="urn:microsoft.com/office/officeart/2005/8/layout/cycle2"/>
    <dgm:cxn modelId="{D7DC4322-5C9A-43E6-B4F1-48E87134A96A}" type="presParOf" srcId="{FC350EDA-CDC3-4FCF-9E67-C7C67F847E16}" destId="{102B1055-2BC4-4975-81C9-207CF534AD0B}" srcOrd="16" destOrd="0" presId="urn:microsoft.com/office/officeart/2005/8/layout/cycle2"/>
    <dgm:cxn modelId="{3DAF9967-0509-4D45-A1E4-ACBBBEF2D83C}" type="presParOf" srcId="{FC350EDA-CDC3-4FCF-9E67-C7C67F847E16}" destId="{AC8BDAB7-B4A2-46A5-BC4D-CA943E48914D}" srcOrd="17" destOrd="0" presId="urn:microsoft.com/office/officeart/2005/8/layout/cycle2"/>
    <dgm:cxn modelId="{D9113AEC-172A-4182-A843-D523F78DC3E9}" type="presParOf" srcId="{AC8BDAB7-B4A2-46A5-BC4D-CA943E48914D}" destId="{ED15BCA4-A192-422B-AC33-9676ABDF8BE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525F7CB-1762-461C-A26D-E05AA9AF6DEC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MX"/>
        </a:p>
      </dgm:t>
    </dgm:pt>
    <dgm:pt modelId="{2CDD8DE3-7C40-4342-8D1B-AC66E21E078F}">
      <dgm:prSet phldrT="[Texto]"/>
      <dgm:spPr/>
      <dgm:t>
        <a:bodyPr/>
        <a:lstStyle/>
        <a:p>
          <a:r>
            <a:rPr lang="es-MX" dirty="0"/>
            <a:t>WE</a:t>
          </a:r>
        </a:p>
      </dgm:t>
    </dgm:pt>
    <dgm:pt modelId="{EEB69D89-D3EC-4BCF-8C57-61E8FD0322C9}" type="parTrans" cxnId="{ED3C1F18-F92D-45D4-B0C5-DB5FF06F3130}">
      <dgm:prSet/>
      <dgm:spPr/>
      <dgm:t>
        <a:bodyPr/>
        <a:lstStyle/>
        <a:p>
          <a:endParaRPr lang="es-MX"/>
        </a:p>
      </dgm:t>
    </dgm:pt>
    <dgm:pt modelId="{7410C1BD-94A5-4AD5-8D09-BA8D4EA27C9B}" type="sibTrans" cxnId="{ED3C1F18-F92D-45D4-B0C5-DB5FF06F3130}">
      <dgm:prSet/>
      <dgm:spPr/>
      <dgm:t>
        <a:bodyPr/>
        <a:lstStyle/>
        <a:p>
          <a:endParaRPr lang="es-MX"/>
        </a:p>
      </dgm:t>
    </dgm:pt>
    <dgm:pt modelId="{EC69D18E-141D-4E8F-ABC8-E30F9A17AE96}">
      <dgm:prSet phldrT="[Texto]"/>
      <dgm:spPr/>
      <dgm:t>
        <a:bodyPr/>
        <a:lstStyle/>
        <a:p>
          <a:r>
            <a:rPr lang="es-MX" dirty="0"/>
            <a:t>PP</a:t>
          </a:r>
        </a:p>
      </dgm:t>
    </dgm:pt>
    <dgm:pt modelId="{F5663B7D-5CC7-4851-B472-78CF8CB15CE3}" type="parTrans" cxnId="{C81CDF10-639C-436C-9D2B-EB6ABE5C3651}">
      <dgm:prSet/>
      <dgm:spPr/>
      <dgm:t>
        <a:bodyPr/>
        <a:lstStyle/>
        <a:p>
          <a:endParaRPr lang="es-MX"/>
        </a:p>
      </dgm:t>
    </dgm:pt>
    <dgm:pt modelId="{17EC9F66-0CDA-484D-BCE4-A5391D4AC5C4}" type="sibTrans" cxnId="{C81CDF10-639C-436C-9D2B-EB6ABE5C3651}">
      <dgm:prSet/>
      <dgm:spPr/>
      <dgm:t>
        <a:bodyPr/>
        <a:lstStyle/>
        <a:p>
          <a:endParaRPr lang="es-MX"/>
        </a:p>
      </dgm:t>
    </dgm:pt>
    <dgm:pt modelId="{944A9B61-E63C-40F9-B785-E93ED4AC3D81}">
      <dgm:prSet phldrT="[Texto]"/>
      <dgm:spPr/>
      <dgm:t>
        <a:bodyPr/>
        <a:lstStyle/>
        <a:p>
          <a:r>
            <a:rPr lang="es-MX" dirty="0" err="1"/>
            <a:t>Di_MSB</a:t>
          </a:r>
          <a:endParaRPr lang="es-MX" dirty="0"/>
        </a:p>
      </dgm:t>
    </dgm:pt>
    <dgm:pt modelId="{A4471323-A060-4054-ABEB-A4CDE3D96E00}" type="parTrans" cxnId="{0D334F60-EC2F-44E9-852C-238AC1499763}">
      <dgm:prSet/>
      <dgm:spPr/>
      <dgm:t>
        <a:bodyPr/>
        <a:lstStyle/>
        <a:p>
          <a:endParaRPr lang="es-MX"/>
        </a:p>
      </dgm:t>
    </dgm:pt>
    <dgm:pt modelId="{97EAB151-66FB-4737-A279-B9D79D21FBE7}" type="sibTrans" cxnId="{0D334F60-EC2F-44E9-852C-238AC1499763}">
      <dgm:prSet/>
      <dgm:spPr/>
      <dgm:t>
        <a:bodyPr/>
        <a:lstStyle/>
        <a:p>
          <a:endParaRPr lang="es-MX"/>
        </a:p>
      </dgm:t>
    </dgm:pt>
    <dgm:pt modelId="{FCD9BF20-849E-4A8A-85CB-E867EAEC05C0}">
      <dgm:prSet phldrT="[Texto]"/>
      <dgm:spPr/>
      <dgm:t>
        <a:bodyPr/>
        <a:lstStyle/>
        <a:p>
          <a:r>
            <a:rPr lang="es-MX" dirty="0" err="1"/>
            <a:t>Di_MeSB</a:t>
          </a:r>
          <a:endParaRPr lang="es-MX" dirty="0"/>
        </a:p>
      </dgm:t>
    </dgm:pt>
    <dgm:pt modelId="{6D3C1F1D-6764-46B0-BEF0-12AC194BC89C}" type="parTrans" cxnId="{C5D496C6-67EE-4D1D-A654-5E16A49A6865}">
      <dgm:prSet/>
      <dgm:spPr/>
      <dgm:t>
        <a:bodyPr/>
        <a:lstStyle/>
        <a:p>
          <a:endParaRPr lang="es-MX"/>
        </a:p>
      </dgm:t>
    </dgm:pt>
    <dgm:pt modelId="{1EE9A7CA-0479-4CBC-B1D5-94AA2CDA7631}" type="sibTrans" cxnId="{C5D496C6-67EE-4D1D-A654-5E16A49A6865}">
      <dgm:prSet/>
      <dgm:spPr/>
      <dgm:t>
        <a:bodyPr/>
        <a:lstStyle/>
        <a:p>
          <a:endParaRPr lang="es-MX"/>
        </a:p>
      </dgm:t>
    </dgm:pt>
    <dgm:pt modelId="{8FEE1811-8713-431F-9D97-F7ADDDF74404}">
      <dgm:prSet phldrT="[Texto]"/>
      <dgm:spPr/>
      <dgm:t>
        <a:bodyPr/>
        <a:lstStyle/>
        <a:p>
          <a:r>
            <a:rPr lang="es-MX" dirty="0" err="1"/>
            <a:t>Di_LSB</a:t>
          </a:r>
          <a:endParaRPr lang="es-MX" dirty="0"/>
        </a:p>
      </dgm:t>
    </dgm:pt>
    <dgm:pt modelId="{BEDC8639-DA60-4989-AD0A-AD18D749A580}" type="parTrans" cxnId="{3002B832-9F9F-448E-9048-02F55A2A094D}">
      <dgm:prSet/>
      <dgm:spPr/>
      <dgm:t>
        <a:bodyPr/>
        <a:lstStyle/>
        <a:p>
          <a:endParaRPr lang="es-MX"/>
        </a:p>
      </dgm:t>
    </dgm:pt>
    <dgm:pt modelId="{ECBB78E4-8728-4858-97D0-3D799BCBDC77}" type="sibTrans" cxnId="{3002B832-9F9F-448E-9048-02F55A2A094D}">
      <dgm:prSet/>
      <dgm:spPr/>
      <dgm:t>
        <a:bodyPr/>
        <a:lstStyle/>
        <a:p>
          <a:endParaRPr lang="es-MX"/>
        </a:p>
      </dgm:t>
    </dgm:pt>
    <dgm:pt modelId="{028E29D1-F8E8-4056-B5D3-5C9D85422818}">
      <dgm:prSet/>
      <dgm:spPr/>
      <dgm:t>
        <a:bodyPr/>
        <a:lstStyle/>
        <a:p>
          <a:r>
            <a:rPr lang="es-MX" dirty="0" err="1"/>
            <a:t>Data_MSB</a:t>
          </a:r>
          <a:endParaRPr lang="es-MX" dirty="0"/>
        </a:p>
      </dgm:t>
    </dgm:pt>
    <dgm:pt modelId="{689FDC2B-7E60-43E0-BA3F-825F42B2EAFE}" type="parTrans" cxnId="{A5EEE078-C452-4F15-BD8C-2947FAE46089}">
      <dgm:prSet/>
      <dgm:spPr/>
      <dgm:t>
        <a:bodyPr/>
        <a:lstStyle/>
        <a:p>
          <a:endParaRPr lang="es-MX"/>
        </a:p>
      </dgm:t>
    </dgm:pt>
    <dgm:pt modelId="{0D1463E2-FD64-4034-BE9F-6D9DC3FC8BA7}" type="sibTrans" cxnId="{A5EEE078-C452-4F15-BD8C-2947FAE46089}">
      <dgm:prSet/>
      <dgm:spPr/>
      <dgm:t>
        <a:bodyPr/>
        <a:lstStyle/>
        <a:p>
          <a:endParaRPr lang="es-MX"/>
        </a:p>
      </dgm:t>
    </dgm:pt>
    <dgm:pt modelId="{20599FD5-FCC1-461D-A9EE-64CB8DA2FE16}">
      <dgm:prSet/>
      <dgm:spPr/>
      <dgm:t>
        <a:bodyPr/>
        <a:lstStyle/>
        <a:p>
          <a:r>
            <a:rPr lang="es-MX" dirty="0" err="1"/>
            <a:t>Data_LSB</a:t>
          </a:r>
          <a:endParaRPr lang="es-MX" dirty="0"/>
        </a:p>
      </dgm:t>
    </dgm:pt>
    <dgm:pt modelId="{1F72E823-4DED-4A20-98E1-036E65E950AC}" type="parTrans" cxnId="{DCB0AE26-2635-4F60-9B55-71630CE91F59}">
      <dgm:prSet/>
      <dgm:spPr/>
      <dgm:t>
        <a:bodyPr/>
        <a:lstStyle/>
        <a:p>
          <a:endParaRPr lang="es-MX"/>
        </a:p>
      </dgm:t>
    </dgm:pt>
    <dgm:pt modelId="{496BF3C4-73D4-4D0B-B653-F97C86C57B2E}" type="sibTrans" cxnId="{DCB0AE26-2635-4F60-9B55-71630CE91F59}">
      <dgm:prSet/>
      <dgm:spPr/>
      <dgm:t>
        <a:bodyPr/>
        <a:lstStyle/>
        <a:p>
          <a:endParaRPr lang="es-MX"/>
        </a:p>
      </dgm:t>
    </dgm:pt>
    <dgm:pt modelId="{8FE236FB-0045-4002-AC9F-B8AC760B27A2}">
      <dgm:prSet/>
      <dgm:spPr/>
      <dgm:t>
        <a:bodyPr/>
        <a:lstStyle/>
        <a:p>
          <a:r>
            <a:rPr lang="es-MX" dirty="0" err="1"/>
            <a:t>Write</a:t>
          </a:r>
          <a:r>
            <a:rPr lang="es-MX" dirty="0"/>
            <a:t> </a:t>
          </a:r>
          <a:r>
            <a:rPr lang="es-MX" dirty="0" err="1"/>
            <a:t>Disable</a:t>
          </a:r>
          <a:endParaRPr lang="es-MX" dirty="0"/>
        </a:p>
        <a:p>
          <a:r>
            <a:rPr lang="es-MX" dirty="0" err="1"/>
            <a:t>Desabilitacion</a:t>
          </a:r>
          <a:r>
            <a:rPr lang="es-MX" dirty="0"/>
            <a:t> de escritura una vez la pagina ha sido escrita</a:t>
          </a:r>
        </a:p>
        <a:p>
          <a:r>
            <a:rPr lang="es-MX" dirty="0"/>
            <a:t>Desactiva el bit de WEL</a:t>
          </a:r>
        </a:p>
      </dgm:t>
    </dgm:pt>
    <dgm:pt modelId="{CCDC3277-B05B-493C-B056-1D56DB6ECD20}" type="parTrans" cxnId="{3ECA84F3-3732-4D8E-B1C5-131D4B32DC26}">
      <dgm:prSet/>
      <dgm:spPr/>
      <dgm:t>
        <a:bodyPr/>
        <a:lstStyle/>
        <a:p>
          <a:endParaRPr lang="es-MX"/>
        </a:p>
      </dgm:t>
    </dgm:pt>
    <dgm:pt modelId="{8FB67B4C-BD4B-4C4E-B8E5-4FB6A3B68E53}" type="sibTrans" cxnId="{3ECA84F3-3732-4D8E-B1C5-131D4B32DC26}">
      <dgm:prSet/>
      <dgm:spPr/>
      <dgm:t>
        <a:bodyPr/>
        <a:lstStyle/>
        <a:p>
          <a:endParaRPr lang="es-MX"/>
        </a:p>
      </dgm:t>
    </dgm:pt>
    <dgm:pt modelId="{9A9E8F95-EAC9-4184-81EC-C0AF6C73C3D7}">
      <dgm:prSet/>
      <dgm:spPr/>
      <dgm:t>
        <a:bodyPr/>
        <a:lstStyle/>
        <a:p>
          <a:r>
            <a:rPr lang="es-MX" dirty="0"/>
            <a:t>Stop</a:t>
          </a:r>
        </a:p>
      </dgm:t>
    </dgm:pt>
    <dgm:pt modelId="{9FF54527-EDA3-45DE-B545-7FE45E51044D}" type="parTrans" cxnId="{A6315E93-F305-42D0-B1C8-A40C39F4E001}">
      <dgm:prSet/>
      <dgm:spPr/>
      <dgm:t>
        <a:bodyPr/>
        <a:lstStyle/>
        <a:p>
          <a:endParaRPr lang="es-MX"/>
        </a:p>
      </dgm:t>
    </dgm:pt>
    <dgm:pt modelId="{76F60EB3-AC7D-4CE7-AA82-5994C8CB8461}" type="sibTrans" cxnId="{A6315E93-F305-42D0-B1C8-A40C39F4E001}">
      <dgm:prSet/>
      <dgm:spPr/>
      <dgm:t>
        <a:bodyPr/>
        <a:lstStyle/>
        <a:p>
          <a:endParaRPr lang="es-MX"/>
        </a:p>
      </dgm:t>
    </dgm:pt>
    <dgm:pt modelId="{FC350EDA-CDC3-4FCF-9E67-C7C67F847E16}" type="pres">
      <dgm:prSet presAssocID="{7525F7CB-1762-461C-A26D-E05AA9AF6DEC}" presName="cycle" presStyleCnt="0">
        <dgm:presLayoutVars>
          <dgm:dir/>
          <dgm:resizeHandles val="exact"/>
        </dgm:presLayoutVars>
      </dgm:prSet>
      <dgm:spPr/>
    </dgm:pt>
    <dgm:pt modelId="{2CE379FA-8E3B-40DE-9601-175BBBF2982F}" type="pres">
      <dgm:prSet presAssocID="{2CDD8DE3-7C40-4342-8D1B-AC66E21E078F}" presName="node" presStyleLbl="node1" presStyleIdx="0" presStyleCnt="9">
        <dgm:presLayoutVars>
          <dgm:bulletEnabled val="1"/>
        </dgm:presLayoutVars>
      </dgm:prSet>
      <dgm:spPr/>
    </dgm:pt>
    <dgm:pt modelId="{7AD43F97-0234-4731-819A-D94DAC97B0C2}" type="pres">
      <dgm:prSet presAssocID="{7410C1BD-94A5-4AD5-8D09-BA8D4EA27C9B}" presName="sibTrans" presStyleLbl="sibTrans2D1" presStyleIdx="0" presStyleCnt="9"/>
      <dgm:spPr/>
    </dgm:pt>
    <dgm:pt modelId="{E0B36CCB-9A03-44AC-A3DB-8B8EE9F3AFB4}" type="pres">
      <dgm:prSet presAssocID="{7410C1BD-94A5-4AD5-8D09-BA8D4EA27C9B}" presName="connectorText" presStyleLbl="sibTrans2D1" presStyleIdx="0" presStyleCnt="9"/>
      <dgm:spPr/>
    </dgm:pt>
    <dgm:pt modelId="{98CDDD7D-53E2-4E87-AD4D-08557FC78B35}" type="pres">
      <dgm:prSet presAssocID="{EC69D18E-141D-4E8F-ABC8-E30F9A17AE96}" presName="node" presStyleLbl="node1" presStyleIdx="1" presStyleCnt="9">
        <dgm:presLayoutVars>
          <dgm:bulletEnabled val="1"/>
        </dgm:presLayoutVars>
      </dgm:prSet>
      <dgm:spPr/>
    </dgm:pt>
    <dgm:pt modelId="{7E2D491E-14FF-4500-898A-0074D4270901}" type="pres">
      <dgm:prSet presAssocID="{17EC9F66-0CDA-484D-BCE4-A5391D4AC5C4}" presName="sibTrans" presStyleLbl="sibTrans2D1" presStyleIdx="1" presStyleCnt="9"/>
      <dgm:spPr/>
    </dgm:pt>
    <dgm:pt modelId="{848653B6-AE23-4D72-906A-CD33ED7A00F7}" type="pres">
      <dgm:prSet presAssocID="{17EC9F66-0CDA-484D-BCE4-A5391D4AC5C4}" presName="connectorText" presStyleLbl="sibTrans2D1" presStyleIdx="1" presStyleCnt="9"/>
      <dgm:spPr/>
    </dgm:pt>
    <dgm:pt modelId="{D8ABFE7F-1EA3-4C43-8965-A07483B5CDF2}" type="pres">
      <dgm:prSet presAssocID="{944A9B61-E63C-40F9-B785-E93ED4AC3D81}" presName="node" presStyleLbl="node1" presStyleIdx="2" presStyleCnt="9">
        <dgm:presLayoutVars>
          <dgm:bulletEnabled val="1"/>
        </dgm:presLayoutVars>
      </dgm:prSet>
      <dgm:spPr/>
    </dgm:pt>
    <dgm:pt modelId="{621351FB-819C-4C71-9FE6-E940FBD3F274}" type="pres">
      <dgm:prSet presAssocID="{97EAB151-66FB-4737-A279-B9D79D21FBE7}" presName="sibTrans" presStyleLbl="sibTrans2D1" presStyleIdx="2" presStyleCnt="9"/>
      <dgm:spPr/>
    </dgm:pt>
    <dgm:pt modelId="{FE7DFBAF-E813-4257-A3DD-36EC21FA3008}" type="pres">
      <dgm:prSet presAssocID="{97EAB151-66FB-4737-A279-B9D79D21FBE7}" presName="connectorText" presStyleLbl="sibTrans2D1" presStyleIdx="2" presStyleCnt="9"/>
      <dgm:spPr/>
    </dgm:pt>
    <dgm:pt modelId="{C226EEE4-246E-4635-887A-0015ECC9154A}" type="pres">
      <dgm:prSet presAssocID="{FCD9BF20-849E-4A8A-85CB-E867EAEC05C0}" presName="node" presStyleLbl="node1" presStyleIdx="3" presStyleCnt="9">
        <dgm:presLayoutVars>
          <dgm:bulletEnabled val="1"/>
        </dgm:presLayoutVars>
      </dgm:prSet>
      <dgm:spPr/>
    </dgm:pt>
    <dgm:pt modelId="{84E728EB-AC76-45CA-96D4-F93AA97F7133}" type="pres">
      <dgm:prSet presAssocID="{1EE9A7CA-0479-4CBC-B1D5-94AA2CDA7631}" presName="sibTrans" presStyleLbl="sibTrans2D1" presStyleIdx="3" presStyleCnt="9"/>
      <dgm:spPr/>
    </dgm:pt>
    <dgm:pt modelId="{3575B9D5-4F8E-4F24-8403-C3A3C7E72B91}" type="pres">
      <dgm:prSet presAssocID="{1EE9A7CA-0479-4CBC-B1D5-94AA2CDA7631}" presName="connectorText" presStyleLbl="sibTrans2D1" presStyleIdx="3" presStyleCnt="9"/>
      <dgm:spPr/>
    </dgm:pt>
    <dgm:pt modelId="{E51C6F2E-2ADE-4075-939F-D737F8039149}" type="pres">
      <dgm:prSet presAssocID="{8FEE1811-8713-431F-9D97-F7ADDDF74404}" presName="node" presStyleLbl="node1" presStyleIdx="4" presStyleCnt="9">
        <dgm:presLayoutVars>
          <dgm:bulletEnabled val="1"/>
        </dgm:presLayoutVars>
      </dgm:prSet>
      <dgm:spPr/>
    </dgm:pt>
    <dgm:pt modelId="{51526496-6A5D-4FCF-A337-7E8B500CDABB}" type="pres">
      <dgm:prSet presAssocID="{ECBB78E4-8728-4858-97D0-3D799BCBDC77}" presName="sibTrans" presStyleLbl="sibTrans2D1" presStyleIdx="4" presStyleCnt="9"/>
      <dgm:spPr/>
    </dgm:pt>
    <dgm:pt modelId="{F5D3F4A5-2404-4681-9F8B-55BA9BBB9AC5}" type="pres">
      <dgm:prSet presAssocID="{ECBB78E4-8728-4858-97D0-3D799BCBDC77}" presName="connectorText" presStyleLbl="sibTrans2D1" presStyleIdx="4" presStyleCnt="9"/>
      <dgm:spPr/>
    </dgm:pt>
    <dgm:pt modelId="{27965C2F-F1FE-4811-B9CF-178AE2C5A65B}" type="pres">
      <dgm:prSet presAssocID="{028E29D1-F8E8-4056-B5D3-5C9D85422818}" presName="node" presStyleLbl="node1" presStyleIdx="5" presStyleCnt="9">
        <dgm:presLayoutVars>
          <dgm:bulletEnabled val="1"/>
        </dgm:presLayoutVars>
      </dgm:prSet>
      <dgm:spPr/>
    </dgm:pt>
    <dgm:pt modelId="{A2DC4971-DA00-4894-8824-51C0CD786A23}" type="pres">
      <dgm:prSet presAssocID="{0D1463E2-FD64-4034-BE9F-6D9DC3FC8BA7}" presName="sibTrans" presStyleLbl="sibTrans2D1" presStyleIdx="5" presStyleCnt="9"/>
      <dgm:spPr/>
    </dgm:pt>
    <dgm:pt modelId="{AB7F8A7F-666A-4556-95F2-9371B1E37261}" type="pres">
      <dgm:prSet presAssocID="{0D1463E2-FD64-4034-BE9F-6D9DC3FC8BA7}" presName="connectorText" presStyleLbl="sibTrans2D1" presStyleIdx="5" presStyleCnt="9"/>
      <dgm:spPr/>
    </dgm:pt>
    <dgm:pt modelId="{4A4DD5A3-3FC1-4664-BC62-EFEAF9840617}" type="pres">
      <dgm:prSet presAssocID="{20599FD5-FCC1-461D-A9EE-64CB8DA2FE16}" presName="node" presStyleLbl="node1" presStyleIdx="6" presStyleCnt="9">
        <dgm:presLayoutVars>
          <dgm:bulletEnabled val="1"/>
        </dgm:presLayoutVars>
      </dgm:prSet>
      <dgm:spPr/>
    </dgm:pt>
    <dgm:pt modelId="{04749EB2-F107-4BB7-ACEB-27625B03B64E}" type="pres">
      <dgm:prSet presAssocID="{496BF3C4-73D4-4D0B-B653-F97C86C57B2E}" presName="sibTrans" presStyleLbl="sibTrans2D1" presStyleIdx="6" presStyleCnt="9"/>
      <dgm:spPr/>
    </dgm:pt>
    <dgm:pt modelId="{C6E5D854-7559-4B5B-9932-2AE8633E252C}" type="pres">
      <dgm:prSet presAssocID="{496BF3C4-73D4-4D0B-B653-F97C86C57B2E}" presName="connectorText" presStyleLbl="sibTrans2D1" presStyleIdx="6" presStyleCnt="9"/>
      <dgm:spPr/>
    </dgm:pt>
    <dgm:pt modelId="{F78A4496-5A79-45D6-961B-96E143163757}" type="pres">
      <dgm:prSet presAssocID="{8FE236FB-0045-4002-AC9F-B8AC760B27A2}" presName="node" presStyleLbl="node1" presStyleIdx="7" presStyleCnt="9" custScaleX="716084" custScaleY="526133">
        <dgm:presLayoutVars>
          <dgm:bulletEnabled val="1"/>
        </dgm:presLayoutVars>
      </dgm:prSet>
      <dgm:spPr/>
    </dgm:pt>
    <dgm:pt modelId="{2BA0F8D5-B00D-4E2B-9F4A-0FF67126908D}" type="pres">
      <dgm:prSet presAssocID="{8FB67B4C-BD4B-4C4E-B8E5-4FB6A3B68E53}" presName="sibTrans" presStyleLbl="sibTrans2D1" presStyleIdx="7" presStyleCnt="9"/>
      <dgm:spPr/>
    </dgm:pt>
    <dgm:pt modelId="{A60DA329-43FE-4A83-B1FC-D89DE35B8D96}" type="pres">
      <dgm:prSet presAssocID="{8FB67B4C-BD4B-4C4E-B8E5-4FB6A3B68E53}" presName="connectorText" presStyleLbl="sibTrans2D1" presStyleIdx="7" presStyleCnt="9"/>
      <dgm:spPr/>
    </dgm:pt>
    <dgm:pt modelId="{102B1055-2BC4-4975-81C9-207CF534AD0B}" type="pres">
      <dgm:prSet presAssocID="{9A9E8F95-EAC9-4184-81EC-C0AF6C73C3D7}" presName="node" presStyleLbl="node1" presStyleIdx="8" presStyleCnt="9" custRadScaleRad="237142" custRadScaleInc="479427">
        <dgm:presLayoutVars>
          <dgm:bulletEnabled val="1"/>
        </dgm:presLayoutVars>
      </dgm:prSet>
      <dgm:spPr/>
    </dgm:pt>
    <dgm:pt modelId="{AC8BDAB7-B4A2-46A5-BC4D-CA943E48914D}" type="pres">
      <dgm:prSet presAssocID="{76F60EB3-AC7D-4CE7-AA82-5994C8CB8461}" presName="sibTrans" presStyleLbl="sibTrans2D1" presStyleIdx="8" presStyleCnt="9"/>
      <dgm:spPr/>
    </dgm:pt>
    <dgm:pt modelId="{ED15BCA4-A192-422B-AC33-9676ABDF8BEB}" type="pres">
      <dgm:prSet presAssocID="{76F60EB3-AC7D-4CE7-AA82-5994C8CB8461}" presName="connectorText" presStyleLbl="sibTrans2D1" presStyleIdx="8" presStyleCnt="9"/>
      <dgm:spPr/>
    </dgm:pt>
  </dgm:ptLst>
  <dgm:cxnLst>
    <dgm:cxn modelId="{C81CDF10-639C-436C-9D2B-EB6ABE5C3651}" srcId="{7525F7CB-1762-461C-A26D-E05AA9AF6DEC}" destId="{EC69D18E-141D-4E8F-ABC8-E30F9A17AE96}" srcOrd="1" destOrd="0" parTransId="{F5663B7D-5CC7-4851-B472-78CF8CB15CE3}" sibTransId="{17EC9F66-0CDA-484D-BCE4-A5391D4AC5C4}"/>
    <dgm:cxn modelId="{ED3C1F18-F92D-45D4-B0C5-DB5FF06F3130}" srcId="{7525F7CB-1762-461C-A26D-E05AA9AF6DEC}" destId="{2CDD8DE3-7C40-4342-8D1B-AC66E21E078F}" srcOrd="0" destOrd="0" parTransId="{EEB69D89-D3EC-4BCF-8C57-61E8FD0322C9}" sibTransId="{7410C1BD-94A5-4AD5-8D09-BA8D4EA27C9B}"/>
    <dgm:cxn modelId="{DCB0AE26-2635-4F60-9B55-71630CE91F59}" srcId="{7525F7CB-1762-461C-A26D-E05AA9AF6DEC}" destId="{20599FD5-FCC1-461D-A9EE-64CB8DA2FE16}" srcOrd="6" destOrd="0" parTransId="{1F72E823-4DED-4A20-98E1-036E65E950AC}" sibTransId="{496BF3C4-73D4-4D0B-B653-F97C86C57B2E}"/>
    <dgm:cxn modelId="{EE81482A-A2F2-4F9D-A953-F49E9EE01F3D}" type="presOf" srcId="{76F60EB3-AC7D-4CE7-AA82-5994C8CB8461}" destId="{ED15BCA4-A192-422B-AC33-9676ABDF8BEB}" srcOrd="1" destOrd="0" presId="urn:microsoft.com/office/officeart/2005/8/layout/cycle2"/>
    <dgm:cxn modelId="{0E56B72B-D797-46F1-825E-D8056136C8D4}" type="presOf" srcId="{0D1463E2-FD64-4034-BE9F-6D9DC3FC8BA7}" destId="{AB7F8A7F-666A-4556-95F2-9371B1E37261}" srcOrd="1" destOrd="0" presId="urn:microsoft.com/office/officeart/2005/8/layout/cycle2"/>
    <dgm:cxn modelId="{3002B832-9F9F-448E-9048-02F55A2A094D}" srcId="{7525F7CB-1762-461C-A26D-E05AA9AF6DEC}" destId="{8FEE1811-8713-431F-9D97-F7ADDDF74404}" srcOrd="4" destOrd="0" parTransId="{BEDC8639-DA60-4989-AD0A-AD18D749A580}" sibTransId="{ECBB78E4-8728-4858-97D0-3D799BCBDC77}"/>
    <dgm:cxn modelId="{2513203A-2339-45D9-BE97-0DF10C4AF7E5}" type="presOf" srcId="{76F60EB3-AC7D-4CE7-AA82-5994C8CB8461}" destId="{AC8BDAB7-B4A2-46A5-BC4D-CA943E48914D}" srcOrd="0" destOrd="0" presId="urn:microsoft.com/office/officeart/2005/8/layout/cycle2"/>
    <dgm:cxn modelId="{A92A0B60-8222-46D8-9E82-C9A6FD70DCDD}" type="presOf" srcId="{496BF3C4-73D4-4D0B-B653-F97C86C57B2E}" destId="{C6E5D854-7559-4B5B-9932-2AE8633E252C}" srcOrd="1" destOrd="0" presId="urn:microsoft.com/office/officeart/2005/8/layout/cycle2"/>
    <dgm:cxn modelId="{0D334F60-EC2F-44E9-852C-238AC1499763}" srcId="{7525F7CB-1762-461C-A26D-E05AA9AF6DEC}" destId="{944A9B61-E63C-40F9-B785-E93ED4AC3D81}" srcOrd="2" destOrd="0" parTransId="{A4471323-A060-4054-ABEB-A4CDE3D96E00}" sibTransId="{97EAB151-66FB-4737-A279-B9D79D21FBE7}"/>
    <dgm:cxn modelId="{49628243-C081-4BB8-A498-3D70C6B94D78}" type="presOf" srcId="{2CDD8DE3-7C40-4342-8D1B-AC66E21E078F}" destId="{2CE379FA-8E3B-40DE-9601-175BBBF2982F}" srcOrd="0" destOrd="0" presId="urn:microsoft.com/office/officeart/2005/8/layout/cycle2"/>
    <dgm:cxn modelId="{A150A445-E2BE-4EDD-A130-E2ACF186E010}" type="presOf" srcId="{0D1463E2-FD64-4034-BE9F-6D9DC3FC8BA7}" destId="{A2DC4971-DA00-4894-8824-51C0CD786A23}" srcOrd="0" destOrd="0" presId="urn:microsoft.com/office/officeart/2005/8/layout/cycle2"/>
    <dgm:cxn modelId="{9C06AA48-BC5B-4314-A7DF-34D9CD7030CC}" type="presOf" srcId="{EC69D18E-141D-4E8F-ABC8-E30F9A17AE96}" destId="{98CDDD7D-53E2-4E87-AD4D-08557FC78B35}" srcOrd="0" destOrd="0" presId="urn:microsoft.com/office/officeart/2005/8/layout/cycle2"/>
    <dgm:cxn modelId="{49D7946A-FB02-4784-98D6-D41AE5A6EBF5}" type="presOf" srcId="{7410C1BD-94A5-4AD5-8D09-BA8D4EA27C9B}" destId="{7AD43F97-0234-4731-819A-D94DAC97B0C2}" srcOrd="0" destOrd="0" presId="urn:microsoft.com/office/officeart/2005/8/layout/cycle2"/>
    <dgm:cxn modelId="{710C2F4D-838A-4344-9FB9-195BDC8FF2A9}" type="presOf" srcId="{944A9B61-E63C-40F9-B785-E93ED4AC3D81}" destId="{D8ABFE7F-1EA3-4C43-8965-A07483B5CDF2}" srcOrd="0" destOrd="0" presId="urn:microsoft.com/office/officeart/2005/8/layout/cycle2"/>
    <dgm:cxn modelId="{A5EEE078-C452-4F15-BD8C-2947FAE46089}" srcId="{7525F7CB-1762-461C-A26D-E05AA9AF6DEC}" destId="{028E29D1-F8E8-4056-B5D3-5C9D85422818}" srcOrd="5" destOrd="0" parTransId="{689FDC2B-7E60-43E0-BA3F-825F42B2EAFE}" sibTransId="{0D1463E2-FD64-4034-BE9F-6D9DC3FC8BA7}"/>
    <dgm:cxn modelId="{4FFEF27F-037C-4FE3-8A76-6265DCD221A2}" type="presOf" srcId="{9A9E8F95-EAC9-4184-81EC-C0AF6C73C3D7}" destId="{102B1055-2BC4-4975-81C9-207CF534AD0B}" srcOrd="0" destOrd="0" presId="urn:microsoft.com/office/officeart/2005/8/layout/cycle2"/>
    <dgm:cxn modelId="{A0CF9D80-6FA1-4840-B371-2685ED7E7E04}" type="presOf" srcId="{97EAB151-66FB-4737-A279-B9D79D21FBE7}" destId="{FE7DFBAF-E813-4257-A3DD-36EC21FA3008}" srcOrd="1" destOrd="0" presId="urn:microsoft.com/office/officeart/2005/8/layout/cycle2"/>
    <dgm:cxn modelId="{A6315E93-F305-42D0-B1C8-A40C39F4E001}" srcId="{7525F7CB-1762-461C-A26D-E05AA9AF6DEC}" destId="{9A9E8F95-EAC9-4184-81EC-C0AF6C73C3D7}" srcOrd="8" destOrd="0" parTransId="{9FF54527-EDA3-45DE-B545-7FE45E51044D}" sibTransId="{76F60EB3-AC7D-4CE7-AA82-5994C8CB8461}"/>
    <dgm:cxn modelId="{03E68894-5F44-42BB-8756-97481F6F508A}" type="presOf" srcId="{ECBB78E4-8728-4858-97D0-3D799BCBDC77}" destId="{51526496-6A5D-4FCF-A337-7E8B500CDABB}" srcOrd="0" destOrd="0" presId="urn:microsoft.com/office/officeart/2005/8/layout/cycle2"/>
    <dgm:cxn modelId="{66468896-4A24-4B43-AD09-C4E3525E6064}" type="presOf" srcId="{8FEE1811-8713-431F-9D97-F7ADDDF74404}" destId="{E51C6F2E-2ADE-4075-939F-D737F8039149}" srcOrd="0" destOrd="0" presId="urn:microsoft.com/office/officeart/2005/8/layout/cycle2"/>
    <dgm:cxn modelId="{FEA78D96-0893-47A7-8C45-F316300E19D9}" type="presOf" srcId="{ECBB78E4-8728-4858-97D0-3D799BCBDC77}" destId="{F5D3F4A5-2404-4681-9F8B-55BA9BBB9AC5}" srcOrd="1" destOrd="0" presId="urn:microsoft.com/office/officeart/2005/8/layout/cycle2"/>
    <dgm:cxn modelId="{524DC0A7-F1FC-4751-AA1F-97AE13B79CEC}" type="presOf" srcId="{1EE9A7CA-0479-4CBC-B1D5-94AA2CDA7631}" destId="{3575B9D5-4F8E-4F24-8403-C3A3C7E72B91}" srcOrd="1" destOrd="0" presId="urn:microsoft.com/office/officeart/2005/8/layout/cycle2"/>
    <dgm:cxn modelId="{1C920EC0-A2C9-4B21-8920-031913145598}" type="presOf" srcId="{97EAB151-66FB-4737-A279-B9D79D21FBE7}" destId="{621351FB-819C-4C71-9FE6-E940FBD3F274}" srcOrd="0" destOrd="0" presId="urn:microsoft.com/office/officeart/2005/8/layout/cycle2"/>
    <dgm:cxn modelId="{C5D496C6-67EE-4D1D-A654-5E16A49A6865}" srcId="{7525F7CB-1762-461C-A26D-E05AA9AF6DEC}" destId="{FCD9BF20-849E-4A8A-85CB-E867EAEC05C0}" srcOrd="3" destOrd="0" parTransId="{6D3C1F1D-6764-46B0-BEF0-12AC194BC89C}" sibTransId="{1EE9A7CA-0479-4CBC-B1D5-94AA2CDA7631}"/>
    <dgm:cxn modelId="{88DD3AC9-2AA1-4ED9-8CB0-6A6AE6184212}" type="presOf" srcId="{7410C1BD-94A5-4AD5-8D09-BA8D4EA27C9B}" destId="{E0B36CCB-9A03-44AC-A3DB-8B8EE9F3AFB4}" srcOrd="1" destOrd="0" presId="urn:microsoft.com/office/officeart/2005/8/layout/cycle2"/>
    <dgm:cxn modelId="{09CF06CA-73F2-4B05-B763-29BCBE6E2FF0}" type="presOf" srcId="{17EC9F66-0CDA-484D-BCE4-A5391D4AC5C4}" destId="{7E2D491E-14FF-4500-898A-0074D4270901}" srcOrd="0" destOrd="0" presId="urn:microsoft.com/office/officeart/2005/8/layout/cycle2"/>
    <dgm:cxn modelId="{8D07DACA-92AC-4FEA-BF44-50CE7FB3DEBB}" type="presOf" srcId="{8FE236FB-0045-4002-AC9F-B8AC760B27A2}" destId="{F78A4496-5A79-45D6-961B-96E143163757}" srcOrd="0" destOrd="0" presId="urn:microsoft.com/office/officeart/2005/8/layout/cycle2"/>
    <dgm:cxn modelId="{D709EED0-79CD-4DCE-98A6-070700F2093A}" type="presOf" srcId="{028E29D1-F8E8-4056-B5D3-5C9D85422818}" destId="{27965C2F-F1FE-4811-B9CF-178AE2C5A65B}" srcOrd="0" destOrd="0" presId="urn:microsoft.com/office/officeart/2005/8/layout/cycle2"/>
    <dgm:cxn modelId="{3BD044D1-735C-4178-A333-9362926D7F95}" type="presOf" srcId="{20599FD5-FCC1-461D-A9EE-64CB8DA2FE16}" destId="{4A4DD5A3-3FC1-4664-BC62-EFEAF9840617}" srcOrd="0" destOrd="0" presId="urn:microsoft.com/office/officeart/2005/8/layout/cycle2"/>
    <dgm:cxn modelId="{227EBFD5-CB8B-4422-A47D-AB9B20D54579}" type="presOf" srcId="{7525F7CB-1762-461C-A26D-E05AA9AF6DEC}" destId="{FC350EDA-CDC3-4FCF-9E67-C7C67F847E16}" srcOrd="0" destOrd="0" presId="urn:microsoft.com/office/officeart/2005/8/layout/cycle2"/>
    <dgm:cxn modelId="{04C07AF1-94CE-477D-82A0-FB0416A9F375}" type="presOf" srcId="{FCD9BF20-849E-4A8A-85CB-E867EAEC05C0}" destId="{C226EEE4-246E-4635-887A-0015ECC9154A}" srcOrd="0" destOrd="0" presId="urn:microsoft.com/office/officeart/2005/8/layout/cycle2"/>
    <dgm:cxn modelId="{3ECA84F3-3732-4D8E-B1C5-131D4B32DC26}" srcId="{7525F7CB-1762-461C-A26D-E05AA9AF6DEC}" destId="{8FE236FB-0045-4002-AC9F-B8AC760B27A2}" srcOrd="7" destOrd="0" parTransId="{CCDC3277-B05B-493C-B056-1D56DB6ECD20}" sibTransId="{8FB67B4C-BD4B-4C4E-B8E5-4FB6A3B68E53}"/>
    <dgm:cxn modelId="{E8F3B1F8-9826-46FE-914E-B650FEFD6551}" type="presOf" srcId="{17EC9F66-0CDA-484D-BCE4-A5391D4AC5C4}" destId="{848653B6-AE23-4D72-906A-CD33ED7A00F7}" srcOrd="1" destOrd="0" presId="urn:microsoft.com/office/officeart/2005/8/layout/cycle2"/>
    <dgm:cxn modelId="{FE2BCFF8-BDBE-4DB6-AC58-DB2B1D6C8218}" type="presOf" srcId="{8FB67B4C-BD4B-4C4E-B8E5-4FB6A3B68E53}" destId="{A60DA329-43FE-4A83-B1FC-D89DE35B8D96}" srcOrd="1" destOrd="0" presId="urn:microsoft.com/office/officeart/2005/8/layout/cycle2"/>
    <dgm:cxn modelId="{791E20FB-6981-4A6C-A46B-5118A2D77ED3}" type="presOf" srcId="{8FB67B4C-BD4B-4C4E-B8E5-4FB6A3B68E53}" destId="{2BA0F8D5-B00D-4E2B-9F4A-0FF67126908D}" srcOrd="0" destOrd="0" presId="urn:microsoft.com/office/officeart/2005/8/layout/cycle2"/>
    <dgm:cxn modelId="{D89FC3FB-35C4-4148-8B7C-B923A016838E}" type="presOf" srcId="{1EE9A7CA-0479-4CBC-B1D5-94AA2CDA7631}" destId="{84E728EB-AC76-45CA-96D4-F93AA97F7133}" srcOrd="0" destOrd="0" presId="urn:microsoft.com/office/officeart/2005/8/layout/cycle2"/>
    <dgm:cxn modelId="{5B643FFF-7E1F-48C0-9FA5-6A596130716E}" type="presOf" srcId="{496BF3C4-73D4-4D0B-B653-F97C86C57B2E}" destId="{04749EB2-F107-4BB7-ACEB-27625B03B64E}" srcOrd="0" destOrd="0" presId="urn:microsoft.com/office/officeart/2005/8/layout/cycle2"/>
    <dgm:cxn modelId="{535BF0E4-C961-4651-9AAC-CA3349F8BB5E}" type="presParOf" srcId="{FC350EDA-CDC3-4FCF-9E67-C7C67F847E16}" destId="{2CE379FA-8E3B-40DE-9601-175BBBF2982F}" srcOrd="0" destOrd="0" presId="urn:microsoft.com/office/officeart/2005/8/layout/cycle2"/>
    <dgm:cxn modelId="{26687846-D5AF-4AFD-ADCB-E79C1BED36EA}" type="presParOf" srcId="{FC350EDA-CDC3-4FCF-9E67-C7C67F847E16}" destId="{7AD43F97-0234-4731-819A-D94DAC97B0C2}" srcOrd="1" destOrd="0" presId="urn:microsoft.com/office/officeart/2005/8/layout/cycle2"/>
    <dgm:cxn modelId="{6CA96C74-BC06-431D-A261-3841214807E9}" type="presParOf" srcId="{7AD43F97-0234-4731-819A-D94DAC97B0C2}" destId="{E0B36CCB-9A03-44AC-A3DB-8B8EE9F3AFB4}" srcOrd="0" destOrd="0" presId="urn:microsoft.com/office/officeart/2005/8/layout/cycle2"/>
    <dgm:cxn modelId="{C422DD59-ADD3-4BD7-9F5C-7E2B0446CF77}" type="presParOf" srcId="{FC350EDA-CDC3-4FCF-9E67-C7C67F847E16}" destId="{98CDDD7D-53E2-4E87-AD4D-08557FC78B35}" srcOrd="2" destOrd="0" presId="urn:microsoft.com/office/officeart/2005/8/layout/cycle2"/>
    <dgm:cxn modelId="{263D2089-9979-42F2-811D-60B84BCC7AB2}" type="presParOf" srcId="{FC350EDA-CDC3-4FCF-9E67-C7C67F847E16}" destId="{7E2D491E-14FF-4500-898A-0074D4270901}" srcOrd="3" destOrd="0" presId="urn:microsoft.com/office/officeart/2005/8/layout/cycle2"/>
    <dgm:cxn modelId="{49113D72-23A3-415F-8FE4-0BC75718C7B1}" type="presParOf" srcId="{7E2D491E-14FF-4500-898A-0074D4270901}" destId="{848653B6-AE23-4D72-906A-CD33ED7A00F7}" srcOrd="0" destOrd="0" presId="urn:microsoft.com/office/officeart/2005/8/layout/cycle2"/>
    <dgm:cxn modelId="{39206F5F-EF36-4861-BB53-C634FCC1DC99}" type="presParOf" srcId="{FC350EDA-CDC3-4FCF-9E67-C7C67F847E16}" destId="{D8ABFE7F-1EA3-4C43-8965-A07483B5CDF2}" srcOrd="4" destOrd="0" presId="urn:microsoft.com/office/officeart/2005/8/layout/cycle2"/>
    <dgm:cxn modelId="{B3A43B77-BA29-4BBF-BD94-7137A69257BA}" type="presParOf" srcId="{FC350EDA-CDC3-4FCF-9E67-C7C67F847E16}" destId="{621351FB-819C-4C71-9FE6-E940FBD3F274}" srcOrd="5" destOrd="0" presId="urn:microsoft.com/office/officeart/2005/8/layout/cycle2"/>
    <dgm:cxn modelId="{C1AD239E-758C-402C-8438-878675F78D8E}" type="presParOf" srcId="{621351FB-819C-4C71-9FE6-E940FBD3F274}" destId="{FE7DFBAF-E813-4257-A3DD-36EC21FA3008}" srcOrd="0" destOrd="0" presId="urn:microsoft.com/office/officeart/2005/8/layout/cycle2"/>
    <dgm:cxn modelId="{757419FC-8B93-4A1C-A709-2772B32F5995}" type="presParOf" srcId="{FC350EDA-CDC3-4FCF-9E67-C7C67F847E16}" destId="{C226EEE4-246E-4635-887A-0015ECC9154A}" srcOrd="6" destOrd="0" presId="urn:microsoft.com/office/officeart/2005/8/layout/cycle2"/>
    <dgm:cxn modelId="{B6E63225-53D2-44E6-8E22-86826F1E9845}" type="presParOf" srcId="{FC350EDA-CDC3-4FCF-9E67-C7C67F847E16}" destId="{84E728EB-AC76-45CA-96D4-F93AA97F7133}" srcOrd="7" destOrd="0" presId="urn:microsoft.com/office/officeart/2005/8/layout/cycle2"/>
    <dgm:cxn modelId="{9E5CBE08-C7C6-4BF6-8F1C-583F6AAE389B}" type="presParOf" srcId="{84E728EB-AC76-45CA-96D4-F93AA97F7133}" destId="{3575B9D5-4F8E-4F24-8403-C3A3C7E72B91}" srcOrd="0" destOrd="0" presId="urn:microsoft.com/office/officeart/2005/8/layout/cycle2"/>
    <dgm:cxn modelId="{D978CFF6-979C-4867-9D95-46634BBCA843}" type="presParOf" srcId="{FC350EDA-CDC3-4FCF-9E67-C7C67F847E16}" destId="{E51C6F2E-2ADE-4075-939F-D737F8039149}" srcOrd="8" destOrd="0" presId="urn:microsoft.com/office/officeart/2005/8/layout/cycle2"/>
    <dgm:cxn modelId="{5BB85019-13EA-493D-99E0-5B74E791F695}" type="presParOf" srcId="{FC350EDA-CDC3-4FCF-9E67-C7C67F847E16}" destId="{51526496-6A5D-4FCF-A337-7E8B500CDABB}" srcOrd="9" destOrd="0" presId="urn:microsoft.com/office/officeart/2005/8/layout/cycle2"/>
    <dgm:cxn modelId="{A7F0F5BF-A977-483B-8B59-2214EBB791DB}" type="presParOf" srcId="{51526496-6A5D-4FCF-A337-7E8B500CDABB}" destId="{F5D3F4A5-2404-4681-9F8B-55BA9BBB9AC5}" srcOrd="0" destOrd="0" presId="urn:microsoft.com/office/officeart/2005/8/layout/cycle2"/>
    <dgm:cxn modelId="{ED63D1C8-D336-4C13-B496-097363BAD262}" type="presParOf" srcId="{FC350EDA-CDC3-4FCF-9E67-C7C67F847E16}" destId="{27965C2F-F1FE-4811-B9CF-178AE2C5A65B}" srcOrd="10" destOrd="0" presId="urn:microsoft.com/office/officeart/2005/8/layout/cycle2"/>
    <dgm:cxn modelId="{BBC5E2BB-C8B4-4503-A2E3-54DAD330018F}" type="presParOf" srcId="{FC350EDA-CDC3-4FCF-9E67-C7C67F847E16}" destId="{A2DC4971-DA00-4894-8824-51C0CD786A23}" srcOrd="11" destOrd="0" presId="urn:microsoft.com/office/officeart/2005/8/layout/cycle2"/>
    <dgm:cxn modelId="{73CEE3E4-F383-440F-9487-3FAC2A92D103}" type="presParOf" srcId="{A2DC4971-DA00-4894-8824-51C0CD786A23}" destId="{AB7F8A7F-666A-4556-95F2-9371B1E37261}" srcOrd="0" destOrd="0" presId="urn:microsoft.com/office/officeart/2005/8/layout/cycle2"/>
    <dgm:cxn modelId="{B05AC0AA-53B4-4BD2-9767-86DF2331CBF3}" type="presParOf" srcId="{FC350EDA-CDC3-4FCF-9E67-C7C67F847E16}" destId="{4A4DD5A3-3FC1-4664-BC62-EFEAF9840617}" srcOrd="12" destOrd="0" presId="urn:microsoft.com/office/officeart/2005/8/layout/cycle2"/>
    <dgm:cxn modelId="{E3064285-EDBC-4408-A217-2AFD226065A4}" type="presParOf" srcId="{FC350EDA-CDC3-4FCF-9E67-C7C67F847E16}" destId="{04749EB2-F107-4BB7-ACEB-27625B03B64E}" srcOrd="13" destOrd="0" presId="urn:microsoft.com/office/officeart/2005/8/layout/cycle2"/>
    <dgm:cxn modelId="{66B66F72-2274-4F35-A527-5BF95C629101}" type="presParOf" srcId="{04749EB2-F107-4BB7-ACEB-27625B03B64E}" destId="{C6E5D854-7559-4B5B-9932-2AE8633E252C}" srcOrd="0" destOrd="0" presId="urn:microsoft.com/office/officeart/2005/8/layout/cycle2"/>
    <dgm:cxn modelId="{1EF09EC5-41EF-441A-8924-15052629182C}" type="presParOf" srcId="{FC350EDA-CDC3-4FCF-9E67-C7C67F847E16}" destId="{F78A4496-5A79-45D6-961B-96E143163757}" srcOrd="14" destOrd="0" presId="urn:microsoft.com/office/officeart/2005/8/layout/cycle2"/>
    <dgm:cxn modelId="{57579AB9-6CC0-4CB0-9B2B-CA535FF6F381}" type="presParOf" srcId="{FC350EDA-CDC3-4FCF-9E67-C7C67F847E16}" destId="{2BA0F8D5-B00D-4E2B-9F4A-0FF67126908D}" srcOrd="15" destOrd="0" presId="urn:microsoft.com/office/officeart/2005/8/layout/cycle2"/>
    <dgm:cxn modelId="{EA0D22A7-1463-4580-B387-DC61A12181CC}" type="presParOf" srcId="{2BA0F8D5-B00D-4E2B-9F4A-0FF67126908D}" destId="{A60DA329-43FE-4A83-B1FC-D89DE35B8D96}" srcOrd="0" destOrd="0" presId="urn:microsoft.com/office/officeart/2005/8/layout/cycle2"/>
    <dgm:cxn modelId="{D7DC4322-5C9A-43E6-B4F1-48E87134A96A}" type="presParOf" srcId="{FC350EDA-CDC3-4FCF-9E67-C7C67F847E16}" destId="{102B1055-2BC4-4975-81C9-207CF534AD0B}" srcOrd="16" destOrd="0" presId="urn:microsoft.com/office/officeart/2005/8/layout/cycle2"/>
    <dgm:cxn modelId="{3DAF9967-0509-4D45-A1E4-ACBBBEF2D83C}" type="presParOf" srcId="{FC350EDA-CDC3-4FCF-9E67-C7C67F847E16}" destId="{AC8BDAB7-B4A2-46A5-BC4D-CA943E48914D}" srcOrd="17" destOrd="0" presId="urn:microsoft.com/office/officeart/2005/8/layout/cycle2"/>
    <dgm:cxn modelId="{D9113AEC-172A-4182-A843-D523F78DC3E9}" type="presParOf" srcId="{AC8BDAB7-B4A2-46A5-BC4D-CA943E48914D}" destId="{ED15BCA4-A192-422B-AC33-9676ABDF8BE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525F7CB-1762-461C-A26D-E05AA9AF6DEC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MX"/>
        </a:p>
      </dgm:t>
    </dgm:pt>
    <dgm:pt modelId="{2CDD8DE3-7C40-4342-8D1B-AC66E21E078F}">
      <dgm:prSet phldrT="[Texto]"/>
      <dgm:spPr/>
      <dgm:t>
        <a:bodyPr/>
        <a:lstStyle/>
        <a:p>
          <a:r>
            <a:rPr lang="es-MX" dirty="0"/>
            <a:t>WE</a:t>
          </a:r>
        </a:p>
      </dgm:t>
    </dgm:pt>
    <dgm:pt modelId="{EEB69D89-D3EC-4BCF-8C57-61E8FD0322C9}" type="parTrans" cxnId="{ED3C1F18-F92D-45D4-B0C5-DB5FF06F3130}">
      <dgm:prSet/>
      <dgm:spPr/>
      <dgm:t>
        <a:bodyPr/>
        <a:lstStyle/>
        <a:p>
          <a:endParaRPr lang="es-MX"/>
        </a:p>
      </dgm:t>
    </dgm:pt>
    <dgm:pt modelId="{7410C1BD-94A5-4AD5-8D09-BA8D4EA27C9B}" type="sibTrans" cxnId="{ED3C1F18-F92D-45D4-B0C5-DB5FF06F3130}">
      <dgm:prSet/>
      <dgm:spPr/>
      <dgm:t>
        <a:bodyPr/>
        <a:lstStyle/>
        <a:p>
          <a:endParaRPr lang="es-MX"/>
        </a:p>
      </dgm:t>
    </dgm:pt>
    <dgm:pt modelId="{EC69D18E-141D-4E8F-ABC8-E30F9A17AE96}">
      <dgm:prSet phldrT="[Texto]"/>
      <dgm:spPr/>
      <dgm:t>
        <a:bodyPr/>
        <a:lstStyle/>
        <a:p>
          <a:r>
            <a:rPr lang="es-MX" dirty="0"/>
            <a:t>PP</a:t>
          </a:r>
        </a:p>
      </dgm:t>
    </dgm:pt>
    <dgm:pt modelId="{F5663B7D-5CC7-4851-B472-78CF8CB15CE3}" type="parTrans" cxnId="{C81CDF10-639C-436C-9D2B-EB6ABE5C3651}">
      <dgm:prSet/>
      <dgm:spPr/>
      <dgm:t>
        <a:bodyPr/>
        <a:lstStyle/>
        <a:p>
          <a:endParaRPr lang="es-MX"/>
        </a:p>
      </dgm:t>
    </dgm:pt>
    <dgm:pt modelId="{17EC9F66-0CDA-484D-BCE4-A5391D4AC5C4}" type="sibTrans" cxnId="{C81CDF10-639C-436C-9D2B-EB6ABE5C3651}">
      <dgm:prSet/>
      <dgm:spPr/>
      <dgm:t>
        <a:bodyPr/>
        <a:lstStyle/>
        <a:p>
          <a:endParaRPr lang="es-MX"/>
        </a:p>
      </dgm:t>
    </dgm:pt>
    <dgm:pt modelId="{944A9B61-E63C-40F9-B785-E93ED4AC3D81}">
      <dgm:prSet phldrT="[Texto]"/>
      <dgm:spPr/>
      <dgm:t>
        <a:bodyPr/>
        <a:lstStyle/>
        <a:p>
          <a:r>
            <a:rPr lang="es-MX" dirty="0" err="1"/>
            <a:t>Di_MSB</a:t>
          </a:r>
          <a:endParaRPr lang="es-MX" dirty="0"/>
        </a:p>
      </dgm:t>
    </dgm:pt>
    <dgm:pt modelId="{A4471323-A060-4054-ABEB-A4CDE3D96E00}" type="parTrans" cxnId="{0D334F60-EC2F-44E9-852C-238AC1499763}">
      <dgm:prSet/>
      <dgm:spPr/>
      <dgm:t>
        <a:bodyPr/>
        <a:lstStyle/>
        <a:p>
          <a:endParaRPr lang="es-MX"/>
        </a:p>
      </dgm:t>
    </dgm:pt>
    <dgm:pt modelId="{97EAB151-66FB-4737-A279-B9D79D21FBE7}" type="sibTrans" cxnId="{0D334F60-EC2F-44E9-852C-238AC1499763}">
      <dgm:prSet/>
      <dgm:spPr/>
      <dgm:t>
        <a:bodyPr/>
        <a:lstStyle/>
        <a:p>
          <a:endParaRPr lang="es-MX"/>
        </a:p>
      </dgm:t>
    </dgm:pt>
    <dgm:pt modelId="{FCD9BF20-849E-4A8A-85CB-E867EAEC05C0}">
      <dgm:prSet phldrT="[Texto]"/>
      <dgm:spPr/>
      <dgm:t>
        <a:bodyPr/>
        <a:lstStyle/>
        <a:p>
          <a:r>
            <a:rPr lang="es-MX" dirty="0" err="1"/>
            <a:t>Di_MeSB</a:t>
          </a:r>
          <a:endParaRPr lang="es-MX" dirty="0"/>
        </a:p>
      </dgm:t>
    </dgm:pt>
    <dgm:pt modelId="{6D3C1F1D-6764-46B0-BEF0-12AC194BC89C}" type="parTrans" cxnId="{C5D496C6-67EE-4D1D-A654-5E16A49A6865}">
      <dgm:prSet/>
      <dgm:spPr/>
      <dgm:t>
        <a:bodyPr/>
        <a:lstStyle/>
        <a:p>
          <a:endParaRPr lang="es-MX"/>
        </a:p>
      </dgm:t>
    </dgm:pt>
    <dgm:pt modelId="{1EE9A7CA-0479-4CBC-B1D5-94AA2CDA7631}" type="sibTrans" cxnId="{C5D496C6-67EE-4D1D-A654-5E16A49A6865}">
      <dgm:prSet/>
      <dgm:spPr/>
      <dgm:t>
        <a:bodyPr/>
        <a:lstStyle/>
        <a:p>
          <a:endParaRPr lang="es-MX"/>
        </a:p>
      </dgm:t>
    </dgm:pt>
    <dgm:pt modelId="{8FEE1811-8713-431F-9D97-F7ADDDF74404}">
      <dgm:prSet phldrT="[Texto]"/>
      <dgm:spPr/>
      <dgm:t>
        <a:bodyPr/>
        <a:lstStyle/>
        <a:p>
          <a:r>
            <a:rPr lang="es-MX" dirty="0" err="1"/>
            <a:t>Di_LSB</a:t>
          </a:r>
          <a:endParaRPr lang="es-MX" dirty="0"/>
        </a:p>
      </dgm:t>
    </dgm:pt>
    <dgm:pt modelId="{BEDC8639-DA60-4989-AD0A-AD18D749A580}" type="parTrans" cxnId="{3002B832-9F9F-448E-9048-02F55A2A094D}">
      <dgm:prSet/>
      <dgm:spPr/>
      <dgm:t>
        <a:bodyPr/>
        <a:lstStyle/>
        <a:p>
          <a:endParaRPr lang="es-MX"/>
        </a:p>
      </dgm:t>
    </dgm:pt>
    <dgm:pt modelId="{ECBB78E4-8728-4858-97D0-3D799BCBDC77}" type="sibTrans" cxnId="{3002B832-9F9F-448E-9048-02F55A2A094D}">
      <dgm:prSet/>
      <dgm:spPr/>
      <dgm:t>
        <a:bodyPr/>
        <a:lstStyle/>
        <a:p>
          <a:endParaRPr lang="es-MX"/>
        </a:p>
      </dgm:t>
    </dgm:pt>
    <dgm:pt modelId="{028E29D1-F8E8-4056-B5D3-5C9D85422818}">
      <dgm:prSet/>
      <dgm:spPr/>
      <dgm:t>
        <a:bodyPr/>
        <a:lstStyle/>
        <a:p>
          <a:r>
            <a:rPr lang="es-MX" dirty="0" err="1"/>
            <a:t>Data_MSB</a:t>
          </a:r>
          <a:endParaRPr lang="es-MX" dirty="0"/>
        </a:p>
      </dgm:t>
    </dgm:pt>
    <dgm:pt modelId="{689FDC2B-7E60-43E0-BA3F-825F42B2EAFE}" type="parTrans" cxnId="{A5EEE078-C452-4F15-BD8C-2947FAE46089}">
      <dgm:prSet/>
      <dgm:spPr/>
      <dgm:t>
        <a:bodyPr/>
        <a:lstStyle/>
        <a:p>
          <a:endParaRPr lang="es-MX"/>
        </a:p>
      </dgm:t>
    </dgm:pt>
    <dgm:pt modelId="{0D1463E2-FD64-4034-BE9F-6D9DC3FC8BA7}" type="sibTrans" cxnId="{A5EEE078-C452-4F15-BD8C-2947FAE46089}">
      <dgm:prSet/>
      <dgm:spPr/>
      <dgm:t>
        <a:bodyPr/>
        <a:lstStyle/>
        <a:p>
          <a:endParaRPr lang="es-MX"/>
        </a:p>
      </dgm:t>
    </dgm:pt>
    <dgm:pt modelId="{20599FD5-FCC1-461D-A9EE-64CB8DA2FE16}">
      <dgm:prSet/>
      <dgm:spPr/>
      <dgm:t>
        <a:bodyPr/>
        <a:lstStyle/>
        <a:p>
          <a:r>
            <a:rPr lang="es-MX" dirty="0" err="1"/>
            <a:t>Data_LSB</a:t>
          </a:r>
          <a:endParaRPr lang="es-MX" dirty="0"/>
        </a:p>
      </dgm:t>
    </dgm:pt>
    <dgm:pt modelId="{1F72E823-4DED-4A20-98E1-036E65E950AC}" type="parTrans" cxnId="{DCB0AE26-2635-4F60-9B55-71630CE91F59}">
      <dgm:prSet/>
      <dgm:spPr/>
      <dgm:t>
        <a:bodyPr/>
        <a:lstStyle/>
        <a:p>
          <a:endParaRPr lang="es-MX"/>
        </a:p>
      </dgm:t>
    </dgm:pt>
    <dgm:pt modelId="{496BF3C4-73D4-4D0B-B653-F97C86C57B2E}" type="sibTrans" cxnId="{DCB0AE26-2635-4F60-9B55-71630CE91F59}">
      <dgm:prSet/>
      <dgm:spPr/>
      <dgm:t>
        <a:bodyPr/>
        <a:lstStyle/>
        <a:p>
          <a:endParaRPr lang="es-MX"/>
        </a:p>
      </dgm:t>
    </dgm:pt>
    <dgm:pt modelId="{8FE236FB-0045-4002-AC9F-B8AC760B27A2}">
      <dgm:prSet/>
      <dgm:spPr/>
      <dgm:t>
        <a:bodyPr/>
        <a:lstStyle/>
        <a:p>
          <a:r>
            <a:rPr lang="es-MX" dirty="0"/>
            <a:t>WD</a:t>
          </a:r>
        </a:p>
      </dgm:t>
    </dgm:pt>
    <dgm:pt modelId="{CCDC3277-B05B-493C-B056-1D56DB6ECD20}" type="parTrans" cxnId="{3ECA84F3-3732-4D8E-B1C5-131D4B32DC26}">
      <dgm:prSet/>
      <dgm:spPr/>
      <dgm:t>
        <a:bodyPr/>
        <a:lstStyle/>
        <a:p>
          <a:endParaRPr lang="es-MX"/>
        </a:p>
      </dgm:t>
    </dgm:pt>
    <dgm:pt modelId="{8FB67B4C-BD4B-4C4E-B8E5-4FB6A3B68E53}" type="sibTrans" cxnId="{3ECA84F3-3732-4D8E-B1C5-131D4B32DC26}">
      <dgm:prSet/>
      <dgm:spPr/>
      <dgm:t>
        <a:bodyPr/>
        <a:lstStyle/>
        <a:p>
          <a:endParaRPr lang="es-MX"/>
        </a:p>
      </dgm:t>
    </dgm:pt>
    <dgm:pt modelId="{9A9E8F95-EAC9-4184-81EC-C0AF6C73C3D7}">
      <dgm:prSet/>
      <dgm:spPr/>
      <dgm:t>
        <a:bodyPr/>
        <a:lstStyle/>
        <a:p>
          <a:r>
            <a:rPr lang="es-MX" dirty="0"/>
            <a:t>Stop</a:t>
          </a:r>
        </a:p>
      </dgm:t>
    </dgm:pt>
    <dgm:pt modelId="{9FF54527-EDA3-45DE-B545-7FE45E51044D}" type="parTrans" cxnId="{A6315E93-F305-42D0-B1C8-A40C39F4E001}">
      <dgm:prSet/>
      <dgm:spPr/>
      <dgm:t>
        <a:bodyPr/>
        <a:lstStyle/>
        <a:p>
          <a:endParaRPr lang="es-MX"/>
        </a:p>
      </dgm:t>
    </dgm:pt>
    <dgm:pt modelId="{76F60EB3-AC7D-4CE7-AA82-5994C8CB8461}" type="sibTrans" cxnId="{A6315E93-F305-42D0-B1C8-A40C39F4E001}">
      <dgm:prSet/>
      <dgm:spPr/>
      <dgm:t>
        <a:bodyPr/>
        <a:lstStyle/>
        <a:p>
          <a:endParaRPr lang="es-MX"/>
        </a:p>
      </dgm:t>
    </dgm:pt>
    <dgm:pt modelId="{FC350EDA-CDC3-4FCF-9E67-C7C67F847E16}" type="pres">
      <dgm:prSet presAssocID="{7525F7CB-1762-461C-A26D-E05AA9AF6DEC}" presName="cycle" presStyleCnt="0">
        <dgm:presLayoutVars>
          <dgm:dir/>
          <dgm:resizeHandles val="exact"/>
        </dgm:presLayoutVars>
      </dgm:prSet>
      <dgm:spPr/>
    </dgm:pt>
    <dgm:pt modelId="{2CE379FA-8E3B-40DE-9601-175BBBF2982F}" type="pres">
      <dgm:prSet presAssocID="{2CDD8DE3-7C40-4342-8D1B-AC66E21E078F}" presName="node" presStyleLbl="node1" presStyleIdx="0" presStyleCnt="9">
        <dgm:presLayoutVars>
          <dgm:bulletEnabled val="1"/>
        </dgm:presLayoutVars>
      </dgm:prSet>
      <dgm:spPr/>
    </dgm:pt>
    <dgm:pt modelId="{7AD43F97-0234-4731-819A-D94DAC97B0C2}" type="pres">
      <dgm:prSet presAssocID="{7410C1BD-94A5-4AD5-8D09-BA8D4EA27C9B}" presName="sibTrans" presStyleLbl="sibTrans2D1" presStyleIdx="0" presStyleCnt="9"/>
      <dgm:spPr/>
    </dgm:pt>
    <dgm:pt modelId="{E0B36CCB-9A03-44AC-A3DB-8B8EE9F3AFB4}" type="pres">
      <dgm:prSet presAssocID="{7410C1BD-94A5-4AD5-8D09-BA8D4EA27C9B}" presName="connectorText" presStyleLbl="sibTrans2D1" presStyleIdx="0" presStyleCnt="9"/>
      <dgm:spPr/>
    </dgm:pt>
    <dgm:pt modelId="{98CDDD7D-53E2-4E87-AD4D-08557FC78B35}" type="pres">
      <dgm:prSet presAssocID="{EC69D18E-141D-4E8F-ABC8-E30F9A17AE96}" presName="node" presStyleLbl="node1" presStyleIdx="1" presStyleCnt="9">
        <dgm:presLayoutVars>
          <dgm:bulletEnabled val="1"/>
        </dgm:presLayoutVars>
      </dgm:prSet>
      <dgm:spPr/>
    </dgm:pt>
    <dgm:pt modelId="{7E2D491E-14FF-4500-898A-0074D4270901}" type="pres">
      <dgm:prSet presAssocID="{17EC9F66-0CDA-484D-BCE4-A5391D4AC5C4}" presName="sibTrans" presStyleLbl="sibTrans2D1" presStyleIdx="1" presStyleCnt="9"/>
      <dgm:spPr/>
    </dgm:pt>
    <dgm:pt modelId="{848653B6-AE23-4D72-906A-CD33ED7A00F7}" type="pres">
      <dgm:prSet presAssocID="{17EC9F66-0CDA-484D-BCE4-A5391D4AC5C4}" presName="connectorText" presStyleLbl="sibTrans2D1" presStyleIdx="1" presStyleCnt="9"/>
      <dgm:spPr/>
    </dgm:pt>
    <dgm:pt modelId="{D8ABFE7F-1EA3-4C43-8965-A07483B5CDF2}" type="pres">
      <dgm:prSet presAssocID="{944A9B61-E63C-40F9-B785-E93ED4AC3D81}" presName="node" presStyleLbl="node1" presStyleIdx="2" presStyleCnt="9">
        <dgm:presLayoutVars>
          <dgm:bulletEnabled val="1"/>
        </dgm:presLayoutVars>
      </dgm:prSet>
      <dgm:spPr/>
    </dgm:pt>
    <dgm:pt modelId="{621351FB-819C-4C71-9FE6-E940FBD3F274}" type="pres">
      <dgm:prSet presAssocID="{97EAB151-66FB-4737-A279-B9D79D21FBE7}" presName="sibTrans" presStyleLbl="sibTrans2D1" presStyleIdx="2" presStyleCnt="9"/>
      <dgm:spPr/>
    </dgm:pt>
    <dgm:pt modelId="{FE7DFBAF-E813-4257-A3DD-36EC21FA3008}" type="pres">
      <dgm:prSet presAssocID="{97EAB151-66FB-4737-A279-B9D79D21FBE7}" presName="connectorText" presStyleLbl="sibTrans2D1" presStyleIdx="2" presStyleCnt="9"/>
      <dgm:spPr/>
    </dgm:pt>
    <dgm:pt modelId="{C226EEE4-246E-4635-887A-0015ECC9154A}" type="pres">
      <dgm:prSet presAssocID="{FCD9BF20-849E-4A8A-85CB-E867EAEC05C0}" presName="node" presStyleLbl="node1" presStyleIdx="3" presStyleCnt="9">
        <dgm:presLayoutVars>
          <dgm:bulletEnabled val="1"/>
        </dgm:presLayoutVars>
      </dgm:prSet>
      <dgm:spPr/>
    </dgm:pt>
    <dgm:pt modelId="{84E728EB-AC76-45CA-96D4-F93AA97F7133}" type="pres">
      <dgm:prSet presAssocID="{1EE9A7CA-0479-4CBC-B1D5-94AA2CDA7631}" presName="sibTrans" presStyleLbl="sibTrans2D1" presStyleIdx="3" presStyleCnt="9"/>
      <dgm:spPr/>
    </dgm:pt>
    <dgm:pt modelId="{3575B9D5-4F8E-4F24-8403-C3A3C7E72B91}" type="pres">
      <dgm:prSet presAssocID="{1EE9A7CA-0479-4CBC-B1D5-94AA2CDA7631}" presName="connectorText" presStyleLbl="sibTrans2D1" presStyleIdx="3" presStyleCnt="9"/>
      <dgm:spPr/>
    </dgm:pt>
    <dgm:pt modelId="{E51C6F2E-2ADE-4075-939F-D737F8039149}" type="pres">
      <dgm:prSet presAssocID="{8FEE1811-8713-431F-9D97-F7ADDDF74404}" presName="node" presStyleLbl="node1" presStyleIdx="4" presStyleCnt="9">
        <dgm:presLayoutVars>
          <dgm:bulletEnabled val="1"/>
        </dgm:presLayoutVars>
      </dgm:prSet>
      <dgm:spPr/>
    </dgm:pt>
    <dgm:pt modelId="{51526496-6A5D-4FCF-A337-7E8B500CDABB}" type="pres">
      <dgm:prSet presAssocID="{ECBB78E4-8728-4858-97D0-3D799BCBDC77}" presName="sibTrans" presStyleLbl="sibTrans2D1" presStyleIdx="4" presStyleCnt="9"/>
      <dgm:spPr/>
    </dgm:pt>
    <dgm:pt modelId="{F5D3F4A5-2404-4681-9F8B-55BA9BBB9AC5}" type="pres">
      <dgm:prSet presAssocID="{ECBB78E4-8728-4858-97D0-3D799BCBDC77}" presName="connectorText" presStyleLbl="sibTrans2D1" presStyleIdx="4" presStyleCnt="9"/>
      <dgm:spPr/>
    </dgm:pt>
    <dgm:pt modelId="{27965C2F-F1FE-4811-B9CF-178AE2C5A65B}" type="pres">
      <dgm:prSet presAssocID="{028E29D1-F8E8-4056-B5D3-5C9D85422818}" presName="node" presStyleLbl="node1" presStyleIdx="5" presStyleCnt="9">
        <dgm:presLayoutVars>
          <dgm:bulletEnabled val="1"/>
        </dgm:presLayoutVars>
      </dgm:prSet>
      <dgm:spPr/>
    </dgm:pt>
    <dgm:pt modelId="{A2DC4971-DA00-4894-8824-51C0CD786A23}" type="pres">
      <dgm:prSet presAssocID="{0D1463E2-FD64-4034-BE9F-6D9DC3FC8BA7}" presName="sibTrans" presStyleLbl="sibTrans2D1" presStyleIdx="5" presStyleCnt="9"/>
      <dgm:spPr/>
    </dgm:pt>
    <dgm:pt modelId="{AB7F8A7F-666A-4556-95F2-9371B1E37261}" type="pres">
      <dgm:prSet presAssocID="{0D1463E2-FD64-4034-BE9F-6D9DC3FC8BA7}" presName="connectorText" presStyleLbl="sibTrans2D1" presStyleIdx="5" presStyleCnt="9"/>
      <dgm:spPr/>
    </dgm:pt>
    <dgm:pt modelId="{4A4DD5A3-3FC1-4664-BC62-EFEAF9840617}" type="pres">
      <dgm:prSet presAssocID="{20599FD5-FCC1-461D-A9EE-64CB8DA2FE16}" presName="node" presStyleLbl="node1" presStyleIdx="6" presStyleCnt="9">
        <dgm:presLayoutVars>
          <dgm:bulletEnabled val="1"/>
        </dgm:presLayoutVars>
      </dgm:prSet>
      <dgm:spPr/>
    </dgm:pt>
    <dgm:pt modelId="{04749EB2-F107-4BB7-ACEB-27625B03B64E}" type="pres">
      <dgm:prSet presAssocID="{496BF3C4-73D4-4D0B-B653-F97C86C57B2E}" presName="sibTrans" presStyleLbl="sibTrans2D1" presStyleIdx="6" presStyleCnt="9"/>
      <dgm:spPr/>
    </dgm:pt>
    <dgm:pt modelId="{C6E5D854-7559-4B5B-9932-2AE8633E252C}" type="pres">
      <dgm:prSet presAssocID="{496BF3C4-73D4-4D0B-B653-F97C86C57B2E}" presName="connectorText" presStyleLbl="sibTrans2D1" presStyleIdx="6" presStyleCnt="9"/>
      <dgm:spPr/>
    </dgm:pt>
    <dgm:pt modelId="{F78A4496-5A79-45D6-961B-96E143163757}" type="pres">
      <dgm:prSet presAssocID="{8FE236FB-0045-4002-AC9F-B8AC760B27A2}" presName="node" presStyleLbl="node1" presStyleIdx="7" presStyleCnt="9">
        <dgm:presLayoutVars>
          <dgm:bulletEnabled val="1"/>
        </dgm:presLayoutVars>
      </dgm:prSet>
      <dgm:spPr/>
    </dgm:pt>
    <dgm:pt modelId="{2BA0F8D5-B00D-4E2B-9F4A-0FF67126908D}" type="pres">
      <dgm:prSet presAssocID="{8FB67B4C-BD4B-4C4E-B8E5-4FB6A3B68E53}" presName="sibTrans" presStyleLbl="sibTrans2D1" presStyleIdx="7" presStyleCnt="9"/>
      <dgm:spPr/>
    </dgm:pt>
    <dgm:pt modelId="{A60DA329-43FE-4A83-B1FC-D89DE35B8D96}" type="pres">
      <dgm:prSet presAssocID="{8FB67B4C-BD4B-4C4E-B8E5-4FB6A3B68E53}" presName="connectorText" presStyleLbl="sibTrans2D1" presStyleIdx="7" presStyleCnt="9"/>
      <dgm:spPr/>
    </dgm:pt>
    <dgm:pt modelId="{102B1055-2BC4-4975-81C9-207CF534AD0B}" type="pres">
      <dgm:prSet presAssocID="{9A9E8F95-EAC9-4184-81EC-C0AF6C73C3D7}" presName="node" presStyleLbl="node1" presStyleIdx="8" presStyleCnt="9">
        <dgm:presLayoutVars>
          <dgm:bulletEnabled val="1"/>
        </dgm:presLayoutVars>
      </dgm:prSet>
      <dgm:spPr/>
    </dgm:pt>
    <dgm:pt modelId="{AC8BDAB7-B4A2-46A5-BC4D-CA943E48914D}" type="pres">
      <dgm:prSet presAssocID="{76F60EB3-AC7D-4CE7-AA82-5994C8CB8461}" presName="sibTrans" presStyleLbl="sibTrans2D1" presStyleIdx="8" presStyleCnt="9"/>
      <dgm:spPr/>
    </dgm:pt>
    <dgm:pt modelId="{ED15BCA4-A192-422B-AC33-9676ABDF8BEB}" type="pres">
      <dgm:prSet presAssocID="{76F60EB3-AC7D-4CE7-AA82-5994C8CB8461}" presName="connectorText" presStyleLbl="sibTrans2D1" presStyleIdx="8" presStyleCnt="9"/>
      <dgm:spPr/>
    </dgm:pt>
  </dgm:ptLst>
  <dgm:cxnLst>
    <dgm:cxn modelId="{C81CDF10-639C-436C-9D2B-EB6ABE5C3651}" srcId="{7525F7CB-1762-461C-A26D-E05AA9AF6DEC}" destId="{EC69D18E-141D-4E8F-ABC8-E30F9A17AE96}" srcOrd="1" destOrd="0" parTransId="{F5663B7D-5CC7-4851-B472-78CF8CB15CE3}" sibTransId="{17EC9F66-0CDA-484D-BCE4-A5391D4AC5C4}"/>
    <dgm:cxn modelId="{ED3C1F18-F92D-45D4-B0C5-DB5FF06F3130}" srcId="{7525F7CB-1762-461C-A26D-E05AA9AF6DEC}" destId="{2CDD8DE3-7C40-4342-8D1B-AC66E21E078F}" srcOrd="0" destOrd="0" parTransId="{EEB69D89-D3EC-4BCF-8C57-61E8FD0322C9}" sibTransId="{7410C1BD-94A5-4AD5-8D09-BA8D4EA27C9B}"/>
    <dgm:cxn modelId="{DCB0AE26-2635-4F60-9B55-71630CE91F59}" srcId="{7525F7CB-1762-461C-A26D-E05AA9AF6DEC}" destId="{20599FD5-FCC1-461D-A9EE-64CB8DA2FE16}" srcOrd="6" destOrd="0" parTransId="{1F72E823-4DED-4A20-98E1-036E65E950AC}" sibTransId="{496BF3C4-73D4-4D0B-B653-F97C86C57B2E}"/>
    <dgm:cxn modelId="{EE81482A-A2F2-4F9D-A953-F49E9EE01F3D}" type="presOf" srcId="{76F60EB3-AC7D-4CE7-AA82-5994C8CB8461}" destId="{ED15BCA4-A192-422B-AC33-9676ABDF8BEB}" srcOrd="1" destOrd="0" presId="urn:microsoft.com/office/officeart/2005/8/layout/cycle2"/>
    <dgm:cxn modelId="{0E56B72B-D797-46F1-825E-D8056136C8D4}" type="presOf" srcId="{0D1463E2-FD64-4034-BE9F-6D9DC3FC8BA7}" destId="{AB7F8A7F-666A-4556-95F2-9371B1E37261}" srcOrd="1" destOrd="0" presId="urn:microsoft.com/office/officeart/2005/8/layout/cycle2"/>
    <dgm:cxn modelId="{3002B832-9F9F-448E-9048-02F55A2A094D}" srcId="{7525F7CB-1762-461C-A26D-E05AA9AF6DEC}" destId="{8FEE1811-8713-431F-9D97-F7ADDDF74404}" srcOrd="4" destOrd="0" parTransId="{BEDC8639-DA60-4989-AD0A-AD18D749A580}" sibTransId="{ECBB78E4-8728-4858-97D0-3D799BCBDC77}"/>
    <dgm:cxn modelId="{2513203A-2339-45D9-BE97-0DF10C4AF7E5}" type="presOf" srcId="{76F60EB3-AC7D-4CE7-AA82-5994C8CB8461}" destId="{AC8BDAB7-B4A2-46A5-BC4D-CA943E48914D}" srcOrd="0" destOrd="0" presId="urn:microsoft.com/office/officeart/2005/8/layout/cycle2"/>
    <dgm:cxn modelId="{A92A0B60-8222-46D8-9E82-C9A6FD70DCDD}" type="presOf" srcId="{496BF3C4-73D4-4D0B-B653-F97C86C57B2E}" destId="{C6E5D854-7559-4B5B-9932-2AE8633E252C}" srcOrd="1" destOrd="0" presId="urn:microsoft.com/office/officeart/2005/8/layout/cycle2"/>
    <dgm:cxn modelId="{0D334F60-EC2F-44E9-852C-238AC1499763}" srcId="{7525F7CB-1762-461C-A26D-E05AA9AF6DEC}" destId="{944A9B61-E63C-40F9-B785-E93ED4AC3D81}" srcOrd="2" destOrd="0" parTransId="{A4471323-A060-4054-ABEB-A4CDE3D96E00}" sibTransId="{97EAB151-66FB-4737-A279-B9D79D21FBE7}"/>
    <dgm:cxn modelId="{49628243-C081-4BB8-A498-3D70C6B94D78}" type="presOf" srcId="{2CDD8DE3-7C40-4342-8D1B-AC66E21E078F}" destId="{2CE379FA-8E3B-40DE-9601-175BBBF2982F}" srcOrd="0" destOrd="0" presId="urn:microsoft.com/office/officeart/2005/8/layout/cycle2"/>
    <dgm:cxn modelId="{A150A445-E2BE-4EDD-A130-E2ACF186E010}" type="presOf" srcId="{0D1463E2-FD64-4034-BE9F-6D9DC3FC8BA7}" destId="{A2DC4971-DA00-4894-8824-51C0CD786A23}" srcOrd="0" destOrd="0" presId="urn:microsoft.com/office/officeart/2005/8/layout/cycle2"/>
    <dgm:cxn modelId="{9C06AA48-BC5B-4314-A7DF-34D9CD7030CC}" type="presOf" srcId="{EC69D18E-141D-4E8F-ABC8-E30F9A17AE96}" destId="{98CDDD7D-53E2-4E87-AD4D-08557FC78B35}" srcOrd="0" destOrd="0" presId="urn:microsoft.com/office/officeart/2005/8/layout/cycle2"/>
    <dgm:cxn modelId="{49D7946A-FB02-4784-98D6-D41AE5A6EBF5}" type="presOf" srcId="{7410C1BD-94A5-4AD5-8D09-BA8D4EA27C9B}" destId="{7AD43F97-0234-4731-819A-D94DAC97B0C2}" srcOrd="0" destOrd="0" presId="urn:microsoft.com/office/officeart/2005/8/layout/cycle2"/>
    <dgm:cxn modelId="{710C2F4D-838A-4344-9FB9-195BDC8FF2A9}" type="presOf" srcId="{944A9B61-E63C-40F9-B785-E93ED4AC3D81}" destId="{D8ABFE7F-1EA3-4C43-8965-A07483B5CDF2}" srcOrd="0" destOrd="0" presId="urn:microsoft.com/office/officeart/2005/8/layout/cycle2"/>
    <dgm:cxn modelId="{A5EEE078-C452-4F15-BD8C-2947FAE46089}" srcId="{7525F7CB-1762-461C-A26D-E05AA9AF6DEC}" destId="{028E29D1-F8E8-4056-B5D3-5C9D85422818}" srcOrd="5" destOrd="0" parTransId="{689FDC2B-7E60-43E0-BA3F-825F42B2EAFE}" sibTransId="{0D1463E2-FD64-4034-BE9F-6D9DC3FC8BA7}"/>
    <dgm:cxn modelId="{4FFEF27F-037C-4FE3-8A76-6265DCD221A2}" type="presOf" srcId="{9A9E8F95-EAC9-4184-81EC-C0AF6C73C3D7}" destId="{102B1055-2BC4-4975-81C9-207CF534AD0B}" srcOrd="0" destOrd="0" presId="urn:microsoft.com/office/officeart/2005/8/layout/cycle2"/>
    <dgm:cxn modelId="{A0CF9D80-6FA1-4840-B371-2685ED7E7E04}" type="presOf" srcId="{97EAB151-66FB-4737-A279-B9D79D21FBE7}" destId="{FE7DFBAF-E813-4257-A3DD-36EC21FA3008}" srcOrd="1" destOrd="0" presId="urn:microsoft.com/office/officeart/2005/8/layout/cycle2"/>
    <dgm:cxn modelId="{A6315E93-F305-42D0-B1C8-A40C39F4E001}" srcId="{7525F7CB-1762-461C-A26D-E05AA9AF6DEC}" destId="{9A9E8F95-EAC9-4184-81EC-C0AF6C73C3D7}" srcOrd="8" destOrd="0" parTransId="{9FF54527-EDA3-45DE-B545-7FE45E51044D}" sibTransId="{76F60EB3-AC7D-4CE7-AA82-5994C8CB8461}"/>
    <dgm:cxn modelId="{03E68894-5F44-42BB-8756-97481F6F508A}" type="presOf" srcId="{ECBB78E4-8728-4858-97D0-3D799BCBDC77}" destId="{51526496-6A5D-4FCF-A337-7E8B500CDABB}" srcOrd="0" destOrd="0" presId="urn:microsoft.com/office/officeart/2005/8/layout/cycle2"/>
    <dgm:cxn modelId="{66468896-4A24-4B43-AD09-C4E3525E6064}" type="presOf" srcId="{8FEE1811-8713-431F-9D97-F7ADDDF74404}" destId="{E51C6F2E-2ADE-4075-939F-D737F8039149}" srcOrd="0" destOrd="0" presId="urn:microsoft.com/office/officeart/2005/8/layout/cycle2"/>
    <dgm:cxn modelId="{FEA78D96-0893-47A7-8C45-F316300E19D9}" type="presOf" srcId="{ECBB78E4-8728-4858-97D0-3D799BCBDC77}" destId="{F5D3F4A5-2404-4681-9F8B-55BA9BBB9AC5}" srcOrd="1" destOrd="0" presId="urn:microsoft.com/office/officeart/2005/8/layout/cycle2"/>
    <dgm:cxn modelId="{524DC0A7-F1FC-4751-AA1F-97AE13B79CEC}" type="presOf" srcId="{1EE9A7CA-0479-4CBC-B1D5-94AA2CDA7631}" destId="{3575B9D5-4F8E-4F24-8403-C3A3C7E72B91}" srcOrd="1" destOrd="0" presId="urn:microsoft.com/office/officeart/2005/8/layout/cycle2"/>
    <dgm:cxn modelId="{1C920EC0-A2C9-4B21-8920-031913145598}" type="presOf" srcId="{97EAB151-66FB-4737-A279-B9D79D21FBE7}" destId="{621351FB-819C-4C71-9FE6-E940FBD3F274}" srcOrd="0" destOrd="0" presId="urn:microsoft.com/office/officeart/2005/8/layout/cycle2"/>
    <dgm:cxn modelId="{C5D496C6-67EE-4D1D-A654-5E16A49A6865}" srcId="{7525F7CB-1762-461C-A26D-E05AA9AF6DEC}" destId="{FCD9BF20-849E-4A8A-85CB-E867EAEC05C0}" srcOrd="3" destOrd="0" parTransId="{6D3C1F1D-6764-46B0-BEF0-12AC194BC89C}" sibTransId="{1EE9A7CA-0479-4CBC-B1D5-94AA2CDA7631}"/>
    <dgm:cxn modelId="{88DD3AC9-2AA1-4ED9-8CB0-6A6AE6184212}" type="presOf" srcId="{7410C1BD-94A5-4AD5-8D09-BA8D4EA27C9B}" destId="{E0B36CCB-9A03-44AC-A3DB-8B8EE9F3AFB4}" srcOrd="1" destOrd="0" presId="urn:microsoft.com/office/officeart/2005/8/layout/cycle2"/>
    <dgm:cxn modelId="{09CF06CA-73F2-4B05-B763-29BCBE6E2FF0}" type="presOf" srcId="{17EC9F66-0CDA-484D-BCE4-A5391D4AC5C4}" destId="{7E2D491E-14FF-4500-898A-0074D4270901}" srcOrd="0" destOrd="0" presId="urn:microsoft.com/office/officeart/2005/8/layout/cycle2"/>
    <dgm:cxn modelId="{8D07DACA-92AC-4FEA-BF44-50CE7FB3DEBB}" type="presOf" srcId="{8FE236FB-0045-4002-AC9F-B8AC760B27A2}" destId="{F78A4496-5A79-45D6-961B-96E143163757}" srcOrd="0" destOrd="0" presId="urn:microsoft.com/office/officeart/2005/8/layout/cycle2"/>
    <dgm:cxn modelId="{D709EED0-79CD-4DCE-98A6-070700F2093A}" type="presOf" srcId="{028E29D1-F8E8-4056-B5D3-5C9D85422818}" destId="{27965C2F-F1FE-4811-B9CF-178AE2C5A65B}" srcOrd="0" destOrd="0" presId="urn:microsoft.com/office/officeart/2005/8/layout/cycle2"/>
    <dgm:cxn modelId="{3BD044D1-735C-4178-A333-9362926D7F95}" type="presOf" srcId="{20599FD5-FCC1-461D-A9EE-64CB8DA2FE16}" destId="{4A4DD5A3-3FC1-4664-BC62-EFEAF9840617}" srcOrd="0" destOrd="0" presId="urn:microsoft.com/office/officeart/2005/8/layout/cycle2"/>
    <dgm:cxn modelId="{227EBFD5-CB8B-4422-A47D-AB9B20D54579}" type="presOf" srcId="{7525F7CB-1762-461C-A26D-E05AA9AF6DEC}" destId="{FC350EDA-CDC3-4FCF-9E67-C7C67F847E16}" srcOrd="0" destOrd="0" presId="urn:microsoft.com/office/officeart/2005/8/layout/cycle2"/>
    <dgm:cxn modelId="{04C07AF1-94CE-477D-82A0-FB0416A9F375}" type="presOf" srcId="{FCD9BF20-849E-4A8A-85CB-E867EAEC05C0}" destId="{C226EEE4-246E-4635-887A-0015ECC9154A}" srcOrd="0" destOrd="0" presId="urn:microsoft.com/office/officeart/2005/8/layout/cycle2"/>
    <dgm:cxn modelId="{3ECA84F3-3732-4D8E-B1C5-131D4B32DC26}" srcId="{7525F7CB-1762-461C-A26D-E05AA9AF6DEC}" destId="{8FE236FB-0045-4002-AC9F-B8AC760B27A2}" srcOrd="7" destOrd="0" parTransId="{CCDC3277-B05B-493C-B056-1D56DB6ECD20}" sibTransId="{8FB67B4C-BD4B-4C4E-B8E5-4FB6A3B68E53}"/>
    <dgm:cxn modelId="{E8F3B1F8-9826-46FE-914E-B650FEFD6551}" type="presOf" srcId="{17EC9F66-0CDA-484D-BCE4-A5391D4AC5C4}" destId="{848653B6-AE23-4D72-906A-CD33ED7A00F7}" srcOrd="1" destOrd="0" presId="urn:microsoft.com/office/officeart/2005/8/layout/cycle2"/>
    <dgm:cxn modelId="{FE2BCFF8-BDBE-4DB6-AC58-DB2B1D6C8218}" type="presOf" srcId="{8FB67B4C-BD4B-4C4E-B8E5-4FB6A3B68E53}" destId="{A60DA329-43FE-4A83-B1FC-D89DE35B8D96}" srcOrd="1" destOrd="0" presId="urn:microsoft.com/office/officeart/2005/8/layout/cycle2"/>
    <dgm:cxn modelId="{791E20FB-6981-4A6C-A46B-5118A2D77ED3}" type="presOf" srcId="{8FB67B4C-BD4B-4C4E-B8E5-4FB6A3B68E53}" destId="{2BA0F8D5-B00D-4E2B-9F4A-0FF67126908D}" srcOrd="0" destOrd="0" presId="urn:microsoft.com/office/officeart/2005/8/layout/cycle2"/>
    <dgm:cxn modelId="{D89FC3FB-35C4-4148-8B7C-B923A016838E}" type="presOf" srcId="{1EE9A7CA-0479-4CBC-B1D5-94AA2CDA7631}" destId="{84E728EB-AC76-45CA-96D4-F93AA97F7133}" srcOrd="0" destOrd="0" presId="urn:microsoft.com/office/officeart/2005/8/layout/cycle2"/>
    <dgm:cxn modelId="{5B643FFF-7E1F-48C0-9FA5-6A596130716E}" type="presOf" srcId="{496BF3C4-73D4-4D0B-B653-F97C86C57B2E}" destId="{04749EB2-F107-4BB7-ACEB-27625B03B64E}" srcOrd="0" destOrd="0" presId="urn:microsoft.com/office/officeart/2005/8/layout/cycle2"/>
    <dgm:cxn modelId="{535BF0E4-C961-4651-9AAC-CA3349F8BB5E}" type="presParOf" srcId="{FC350EDA-CDC3-4FCF-9E67-C7C67F847E16}" destId="{2CE379FA-8E3B-40DE-9601-175BBBF2982F}" srcOrd="0" destOrd="0" presId="urn:microsoft.com/office/officeart/2005/8/layout/cycle2"/>
    <dgm:cxn modelId="{26687846-D5AF-4AFD-ADCB-E79C1BED36EA}" type="presParOf" srcId="{FC350EDA-CDC3-4FCF-9E67-C7C67F847E16}" destId="{7AD43F97-0234-4731-819A-D94DAC97B0C2}" srcOrd="1" destOrd="0" presId="urn:microsoft.com/office/officeart/2005/8/layout/cycle2"/>
    <dgm:cxn modelId="{6CA96C74-BC06-431D-A261-3841214807E9}" type="presParOf" srcId="{7AD43F97-0234-4731-819A-D94DAC97B0C2}" destId="{E0B36CCB-9A03-44AC-A3DB-8B8EE9F3AFB4}" srcOrd="0" destOrd="0" presId="urn:microsoft.com/office/officeart/2005/8/layout/cycle2"/>
    <dgm:cxn modelId="{C422DD59-ADD3-4BD7-9F5C-7E2B0446CF77}" type="presParOf" srcId="{FC350EDA-CDC3-4FCF-9E67-C7C67F847E16}" destId="{98CDDD7D-53E2-4E87-AD4D-08557FC78B35}" srcOrd="2" destOrd="0" presId="urn:microsoft.com/office/officeart/2005/8/layout/cycle2"/>
    <dgm:cxn modelId="{263D2089-9979-42F2-811D-60B84BCC7AB2}" type="presParOf" srcId="{FC350EDA-CDC3-4FCF-9E67-C7C67F847E16}" destId="{7E2D491E-14FF-4500-898A-0074D4270901}" srcOrd="3" destOrd="0" presId="urn:microsoft.com/office/officeart/2005/8/layout/cycle2"/>
    <dgm:cxn modelId="{49113D72-23A3-415F-8FE4-0BC75718C7B1}" type="presParOf" srcId="{7E2D491E-14FF-4500-898A-0074D4270901}" destId="{848653B6-AE23-4D72-906A-CD33ED7A00F7}" srcOrd="0" destOrd="0" presId="urn:microsoft.com/office/officeart/2005/8/layout/cycle2"/>
    <dgm:cxn modelId="{39206F5F-EF36-4861-BB53-C634FCC1DC99}" type="presParOf" srcId="{FC350EDA-CDC3-4FCF-9E67-C7C67F847E16}" destId="{D8ABFE7F-1EA3-4C43-8965-A07483B5CDF2}" srcOrd="4" destOrd="0" presId="urn:microsoft.com/office/officeart/2005/8/layout/cycle2"/>
    <dgm:cxn modelId="{B3A43B77-BA29-4BBF-BD94-7137A69257BA}" type="presParOf" srcId="{FC350EDA-CDC3-4FCF-9E67-C7C67F847E16}" destId="{621351FB-819C-4C71-9FE6-E940FBD3F274}" srcOrd="5" destOrd="0" presId="urn:microsoft.com/office/officeart/2005/8/layout/cycle2"/>
    <dgm:cxn modelId="{C1AD239E-758C-402C-8438-878675F78D8E}" type="presParOf" srcId="{621351FB-819C-4C71-9FE6-E940FBD3F274}" destId="{FE7DFBAF-E813-4257-A3DD-36EC21FA3008}" srcOrd="0" destOrd="0" presId="urn:microsoft.com/office/officeart/2005/8/layout/cycle2"/>
    <dgm:cxn modelId="{757419FC-8B93-4A1C-A709-2772B32F5995}" type="presParOf" srcId="{FC350EDA-CDC3-4FCF-9E67-C7C67F847E16}" destId="{C226EEE4-246E-4635-887A-0015ECC9154A}" srcOrd="6" destOrd="0" presId="urn:microsoft.com/office/officeart/2005/8/layout/cycle2"/>
    <dgm:cxn modelId="{B6E63225-53D2-44E6-8E22-86826F1E9845}" type="presParOf" srcId="{FC350EDA-CDC3-4FCF-9E67-C7C67F847E16}" destId="{84E728EB-AC76-45CA-96D4-F93AA97F7133}" srcOrd="7" destOrd="0" presId="urn:microsoft.com/office/officeart/2005/8/layout/cycle2"/>
    <dgm:cxn modelId="{9E5CBE08-C7C6-4BF6-8F1C-583F6AAE389B}" type="presParOf" srcId="{84E728EB-AC76-45CA-96D4-F93AA97F7133}" destId="{3575B9D5-4F8E-4F24-8403-C3A3C7E72B91}" srcOrd="0" destOrd="0" presId="urn:microsoft.com/office/officeart/2005/8/layout/cycle2"/>
    <dgm:cxn modelId="{D978CFF6-979C-4867-9D95-46634BBCA843}" type="presParOf" srcId="{FC350EDA-CDC3-4FCF-9E67-C7C67F847E16}" destId="{E51C6F2E-2ADE-4075-939F-D737F8039149}" srcOrd="8" destOrd="0" presId="urn:microsoft.com/office/officeart/2005/8/layout/cycle2"/>
    <dgm:cxn modelId="{5BB85019-13EA-493D-99E0-5B74E791F695}" type="presParOf" srcId="{FC350EDA-CDC3-4FCF-9E67-C7C67F847E16}" destId="{51526496-6A5D-4FCF-A337-7E8B500CDABB}" srcOrd="9" destOrd="0" presId="urn:microsoft.com/office/officeart/2005/8/layout/cycle2"/>
    <dgm:cxn modelId="{A7F0F5BF-A977-483B-8B59-2214EBB791DB}" type="presParOf" srcId="{51526496-6A5D-4FCF-A337-7E8B500CDABB}" destId="{F5D3F4A5-2404-4681-9F8B-55BA9BBB9AC5}" srcOrd="0" destOrd="0" presId="urn:microsoft.com/office/officeart/2005/8/layout/cycle2"/>
    <dgm:cxn modelId="{ED63D1C8-D336-4C13-B496-097363BAD262}" type="presParOf" srcId="{FC350EDA-CDC3-4FCF-9E67-C7C67F847E16}" destId="{27965C2F-F1FE-4811-B9CF-178AE2C5A65B}" srcOrd="10" destOrd="0" presId="urn:microsoft.com/office/officeart/2005/8/layout/cycle2"/>
    <dgm:cxn modelId="{BBC5E2BB-C8B4-4503-A2E3-54DAD330018F}" type="presParOf" srcId="{FC350EDA-CDC3-4FCF-9E67-C7C67F847E16}" destId="{A2DC4971-DA00-4894-8824-51C0CD786A23}" srcOrd="11" destOrd="0" presId="urn:microsoft.com/office/officeart/2005/8/layout/cycle2"/>
    <dgm:cxn modelId="{73CEE3E4-F383-440F-9487-3FAC2A92D103}" type="presParOf" srcId="{A2DC4971-DA00-4894-8824-51C0CD786A23}" destId="{AB7F8A7F-666A-4556-95F2-9371B1E37261}" srcOrd="0" destOrd="0" presId="urn:microsoft.com/office/officeart/2005/8/layout/cycle2"/>
    <dgm:cxn modelId="{B05AC0AA-53B4-4BD2-9767-86DF2331CBF3}" type="presParOf" srcId="{FC350EDA-CDC3-4FCF-9E67-C7C67F847E16}" destId="{4A4DD5A3-3FC1-4664-BC62-EFEAF9840617}" srcOrd="12" destOrd="0" presId="urn:microsoft.com/office/officeart/2005/8/layout/cycle2"/>
    <dgm:cxn modelId="{E3064285-EDBC-4408-A217-2AFD226065A4}" type="presParOf" srcId="{FC350EDA-CDC3-4FCF-9E67-C7C67F847E16}" destId="{04749EB2-F107-4BB7-ACEB-27625B03B64E}" srcOrd="13" destOrd="0" presId="urn:microsoft.com/office/officeart/2005/8/layout/cycle2"/>
    <dgm:cxn modelId="{66B66F72-2274-4F35-A527-5BF95C629101}" type="presParOf" srcId="{04749EB2-F107-4BB7-ACEB-27625B03B64E}" destId="{C6E5D854-7559-4B5B-9932-2AE8633E252C}" srcOrd="0" destOrd="0" presId="urn:microsoft.com/office/officeart/2005/8/layout/cycle2"/>
    <dgm:cxn modelId="{1EF09EC5-41EF-441A-8924-15052629182C}" type="presParOf" srcId="{FC350EDA-CDC3-4FCF-9E67-C7C67F847E16}" destId="{F78A4496-5A79-45D6-961B-96E143163757}" srcOrd="14" destOrd="0" presId="urn:microsoft.com/office/officeart/2005/8/layout/cycle2"/>
    <dgm:cxn modelId="{57579AB9-6CC0-4CB0-9B2B-CA535FF6F381}" type="presParOf" srcId="{FC350EDA-CDC3-4FCF-9E67-C7C67F847E16}" destId="{2BA0F8D5-B00D-4E2B-9F4A-0FF67126908D}" srcOrd="15" destOrd="0" presId="urn:microsoft.com/office/officeart/2005/8/layout/cycle2"/>
    <dgm:cxn modelId="{EA0D22A7-1463-4580-B387-DC61A12181CC}" type="presParOf" srcId="{2BA0F8D5-B00D-4E2B-9F4A-0FF67126908D}" destId="{A60DA329-43FE-4A83-B1FC-D89DE35B8D96}" srcOrd="0" destOrd="0" presId="urn:microsoft.com/office/officeart/2005/8/layout/cycle2"/>
    <dgm:cxn modelId="{D7DC4322-5C9A-43E6-B4F1-48E87134A96A}" type="presParOf" srcId="{FC350EDA-CDC3-4FCF-9E67-C7C67F847E16}" destId="{102B1055-2BC4-4975-81C9-207CF534AD0B}" srcOrd="16" destOrd="0" presId="urn:microsoft.com/office/officeart/2005/8/layout/cycle2"/>
    <dgm:cxn modelId="{3DAF9967-0509-4D45-A1E4-ACBBBEF2D83C}" type="presParOf" srcId="{FC350EDA-CDC3-4FCF-9E67-C7C67F847E16}" destId="{AC8BDAB7-B4A2-46A5-BC4D-CA943E48914D}" srcOrd="17" destOrd="0" presId="urn:microsoft.com/office/officeart/2005/8/layout/cycle2"/>
    <dgm:cxn modelId="{D9113AEC-172A-4182-A843-D523F78DC3E9}" type="presParOf" srcId="{AC8BDAB7-B4A2-46A5-BC4D-CA943E48914D}" destId="{ED15BCA4-A192-422B-AC33-9676ABDF8BE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5B0A885-04CA-4AC1-BA2C-93E290033036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MX"/>
        </a:p>
      </dgm:t>
    </dgm:pt>
    <dgm:pt modelId="{851464BD-2046-45FE-A7D5-1937D4854A31}">
      <dgm:prSet phldrT="[Texto]"/>
      <dgm:spPr/>
      <dgm:t>
        <a:bodyPr/>
        <a:lstStyle/>
        <a:p>
          <a:r>
            <a:rPr lang="es-MX" dirty="0"/>
            <a:t>RDB</a:t>
          </a:r>
        </a:p>
      </dgm:t>
    </dgm:pt>
    <dgm:pt modelId="{D305F02F-ED8D-40B1-8179-E89DA5921E3D}" type="parTrans" cxnId="{EBA0A0C6-1145-4F7C-B022-E15938378F80}">
      <dgm:prSet/>
      <dgm:spPr/>
      <dgm:t>
        <a:bodyPr/>
        <a:lstStyle/>
        <a:p>
          <a:endParaRPr lang="es-MX"/>
        </a:p>
      </dgm:t>
    </dgm:pt>
    <dgm:pt modelId="{2F9A52E6-D9A9-4023-A09C-A33730D55ADF}" type="sibTrans" cxnId="{EBA0A0C6-1145-4F7C-B022-E15938378F80}">
      <dgm:prSet/>
      <dgm:spPr/>
      <dgm:t>
        <a:bodyPr/>
        <a:lstStyle/>
        <a:p>
          <a:endParaRPr lang="es-MX"/>
        </a:p>
      </dgm:t>
    </dgm:pt>
    <dgm:pt modelId="{F9C9CD39-E7EC-49A0-BCAE-571CC17BF97B}">
      <dgm:prSet phldrT="[Texto]"/>
      <dgm:spPr/>
      <dgm:t>
        <a:bodyPr/>
        <a:lstStyle/>
        <a:p>
          <a:r>
            <a:rPr lang="es-MX" dirty="0" err="1"/>
            <a:t>Di_MSB</a:t>
          </a:r>
          <a:endParaRPr lang="es-MX" dirty="0"/>
        </a:p>
      </dgm:t>
    </dgm:pt>
    <dgm:pt modelId="{11EDD2CA-37E7-45F1-A644-714D421B17CE}" type="parTrans" cxnId="{0F509B9F-7DBA-4DC6-8D0D-B5BA8044981F}">
      <dgm:prSet/>
      <dgm:spPr/>
      <dgm:t>
        <a:bodyPr/>
        <a:lstStyle/>
        <a:p>
          <a:endParaRPr lang="es-MX"/>
        </a:p>
      </dgm:t>
    </dgm:pt>
    <dgm:pt modelId="{D6438775-816D-4BB2-BA67-B99B524D6011}" type="sibTrans" cxnId="{0F509B9F-7DBA-4DC6-8D0D-B5BA8044981F}">
      <dgm:prSet/>
      <dgm:spPr/>
      <dgm:t>
        <a:bodyPr/>
        <a:lstStyle/>
        <a:p>
          <a:endParaRPr lang="es-MX"/>
        </a:p>
      </dgm:t>
    </dgm:pt>
    <dgm:pt modelId="{17303035-93AC-49C4-9354-39F6E747A457}">
      <dgm:prSet phldrT="[Texto]"/>
      <dgm:spPr/>
      <dgm:t>
        <a:bodyPr/>
        <a:lstStyle/>
        <a:p>
          <a:r>
            <a:rPr lang="es-MX" dirty="0" err="1"/>
            <a:t>Di_MeSB</a:t>
          </a:r>
          <a:endParaRPr lang="es-MX" dirty="0"/>
        </a:p>
      </dgm:t>
    </dgm:pt>
    <dgm:pt modelId="{544FE8DE-6DF5-406C-B7E2-C2DCAB57983B}" type="parTrans" cxnId="{9EA59497-E9EB-45E5-A203-B4FC9C0EF3A6}">
      <dgm:prSet/>
      <dgm:spPr/>
      <dgm:t>
        <a:bodyPr/>
        <a:lstStyle/>
        <a:p>
          <a:endParaRPr lang="es-MX"/>
        </a:p>
      </dgm:t>
    </dgm:pt>
    <dgm:pt modelId="{6A520C64-3436-45C3-80D5-34F1A2A93BF0}" type="sibTrans" cxnId="{9EA59497-E9EB-45E5-A203-B4FC9C0EF3A6}">
      <dgm:prSet/>
      <dgm:spPr/>
      <dgm:t>
        <a:bodyPr/>
        <a:lstStyle/>
        <a:p>
          <a:endParaRPr lang="es-MX"/>
        </a:p>
      </dgm:t>
    </dgm:pt>
    <dgm:pt modelId="{305D6AE1-F7C3-44B3-BF33-ACACA5AB6F2F}">
      <dgm:prSet phldrT="[Texto]"/>
      <dgm:spPr/>
      <dgm:t>
        <a:bodyPr/>
        <a:lstStyle/>
        <a:p>
          <a:r>
            <a:rPr lang="es-MX" dirty="0" err="1"/>
            <a:t>Di_LSB</a:t>
          </a:r>
          <a:endParaRPr lang="es-MX" dirty="0"/>
        </a:p>
      </dgm:t>
    </dgm:pt>
    <dgm:pt modelId="{28DD25DF-0E7C-47D0-B473-9E2C754AA0C8}" type="parTrans" cxnId="{BCE91846-EA9A-4229-B386-6289FEBB8CA6}">
      <dgm:prSet/>
      <dgm:spPr/>
      <dgm:t>
        <a:bodyPr/>
        <a:lstStyle/>
        <a:p>
          <a:endParaRPr lang="es-MX"/>
        </a:p>
      </dgm:t>
    </dgm:pt>
    <dgm:pt modelId="{99089C15-D047-4279-8945-D360F62BA942}" type="sibTrans" cxnId="{BCE91846-EA9A-4229-B386-6289FEBB8CA6}">
      <dgm:prSet/>
      <dgm:spPr/>
      <dgm:t>
        <a:bodyPr/>
        <a:lstStyle/>
        <a:p>
          <a:endParaRPr lang="es-MX"/>
        </a:p>
      </dgm:t>
    </dgm:pt>
    <dgm:pt modelId="{FE20B347-B59F-46FE-8850-1301A69A1C32}" type="pres">
      <dgm:prSet presAssocID="{25B0A885-04CA-4AC1-BA2C-93E290033036}" presName="cycle" presStyleCnt="0">
        <dgm:presLayoutVars>
          <dgm:dir/>
          <dgm:resizeHandles val="exact"/>
        </dgm:presLayoutVars>
      </dgm:prSet>
      <dgm:spPr/>
    </dgm:pt>
    <dgm:pt modelId="{1C92BA10-9141-42E6-AB70-E8F5C8E9947D}" type="pres">
      <dgm:prSet presAssocID="{851464BD-2046-45FE-A7D5-1937D4854A31}" presName="node" presStyleLbl="node1" presStyleIdx="0" presStyleCnt="4">
        <dgm:presLayoutVars>
          <dgm:bulletEnabled val="1"/>
        </dgm:presLayoutVars>
      </dgm:prSet>
      <dgm:spPr/>
    </dgm:pt>
    <dgm:pt modelId="{49A7985A-C07E-4DE5-8F73-E8EAF3E17066}" type="pres">
      <dgm:prSet presAssocID="{2F9A52E6-D9A9-4023-A09C-A33730D55ADF}" presName="sibTrans" presStyleLbl="sibTrans2D1" presStyleIdx="0" presStyleCnt="4"/>
      <dgm:spPr/>
    </dgm:pt>
    <dgm:pt modelId="{B8C4C6CF-7653-4893-8FC5-9F977247285B}" type="pres">
      <dgm:prSet presAssocID="{2F9A52E6-D9A9-4023-A09C-A33730D55ADF}" presName="connectorText" presStyleLbl="sibTrans2D1" presStyleIdx="0" presStyleCnt="4"/>
      <dgm:spPr/>
    </dgm:pt>
    <dgm:pt modelId="{F246EE50-247B-4417-AF3A-D6BAAACC40FB}" type="pres">
      <dgm:prSet presAssocID="{F9C9CD39-E7EC-49A0-BCAE-571CC17BF97B}" presName="node" presStyleLbl="node1" presStyleIdx="1" presStyleCnt="4">
        <dgm:presLayoutVars>
          <dgm:bulletEnabled val="1"/>
        </dgm:presLayoutVars>
      </dgm:prSet>
      <dgm:spPr/>
    </dgm:pt>
    <dgm:pt modelId="{88A03646-6B52-4579-9F9D-2AFDD85D8A52}" type="pres">
      <dgm:prSet presAssocID="{D6438775-816D-4BB2-BA67-B99B524D6011}" presName="sibTrans" presStyleLbl="sibTrans2D1" presStyleIdx="1" presStyleCnt="4"/>
      <dgm:spPr/>
    </dgm:pt>
    <dgm:pt modelId="{7BD3643B-6E36-4E17-BBD4-D1B3A7D7BED8}" type="pres">
      <dgm:prSet presAssocID="{D6438775-816D-4BB2-BA67-B99B524D6011}" presName="connectorText" presStyleLbl="sibTrans2D1" presStyleIdx="1" presStyleCnt="4"/>
      <dgm:spPr/>
    </dgm:pt>
    <dgm:pt modelId="{A632AA41-60A4-4F85-8A4B-8418F8A9D807}" type="pres">
      <dgm:prSet presAssocID="{17303035-93AC-49C4-9354-39F6E747A457}" presName="node" presStyleLbl="node1" presStyleIdx="2" presStyleCnt="4">
        <dgm:presLayoutVars>
          <dgm:bulletEnabled val="1"/>
        </dgm:presLayoutVars>
      </dgm:prSet>
      <dgm:spPr/>
    </dgm:pt>
    <dgm:pt modelId="{6F420637-33C8-498F-B923-0CC3CD25F17A}" type="pres">
      <dgm:prSet presAssocID="{6A520C64-3436-45C3-80D5-34F1A2A93BF0}" presName="sibTrans" presStyleLbl="sibTrans2D1" presStyleIdx="2" presStyleCnt="4"/>
      <dgm:spPr/>
    </dgm:pt>
    <dgm:pt modelId="{252E72AE-AC94-429A-9CD8-F470587E8EFE}" type="pres">
      <dgm:prSet presAssocID="{6A520C64-3436-45C3-80D5-34F1A2A93BF0}" presName="connectorText" presStyleLbl="sibTrans2D1" presStyleIdx="2" presStyleCnt="4"/>
      <dgm:spPr/>
    </dgm:pt>
    <dgm:pt modelId="{073EE6AD-05A5-4342-AC16-2F5189C24EC4}" type="pres">
      <dgm:prSet presAssocID="{305D6AE1-F7C3-44B3-BF33-ACACA5AB6F2F}" presName="node" presStyleLbl="node1" presStyleIdx="3" presStyleCnt="4">
        <dgm:presLayoutVars>
          <dgm:bulletEnabled val="1"/>
        </dgm:presLayoutVars>
      </dgm:prSet>
      <dgm:spPr/>
    </dgm:pt>
    <dgm:pt modelId="{0E0675AA-1E2B-4CCE-A163-2640F953FB8F}" type="pres">
      <dgm:prSet presAssocID="{99089C15-D047-4279-8945-D360F62BA942}" presName="sibTrans" presStyleLbl="sibTrans2D1" presStyleIdx="3" presStyleCnt="4"/>
      <dgm:spPr/>
    </dgm:pt>
    <dgm:pt modelId="{0DD0EC63-413D-4BAF-A894-CE51C4E3ECB0}" type="pres">
      <dgm:prSet presAssocID="{99089C15-D047-4279-8945-D360F62BA942}" presName="connectorText" presStyleLbl="sibTrans2D1" presStyleIdx="3" presStyleCnt="4"/>
      <dgm:spPr/>
    </dgm:pt>
  </dgm:ptLst>
  <dgm:cxnLst>
    <dgm:cxn modelId="{3797BC14-79A1-48C6-851A-40B800061D1A}" type="presOf" srcId="{6A520C64-3436-45C3-80D5-34F1A2A93BF0}" destId="{252E72AE-AC94-429A-9CD8-F470587E8EFE}" srcOrd="1" destOrd="0" presId="urn:microsoft.com/office/officeart/2005/8/layout/cycle2"/>
    <dgm:cxn modelId="{D3B6A52B-F926-401C-8985-80A8B330F7D8}" type="presOf" srcId="{F9C9CD39-E7EC-49A0-BCAE-571CC17BF97B}" destId="{F246EE50-247B-4417-AF3A-D6BAAACC40FB}" srcOrd="0" destOrd="0" presId="urn:microsoft.com/office/officeart/2005/8/layout/cycle2"/>
    <dgm:cxn modelId="{3CC31365-07C0-45B9-A6C0-707B45F4108F}" type="presOf" srcId="{99089C15-D047-4279-8945-D360F62BA942}" destId="{0E0675AA-1E2B-4CCE-A163-2640F953FB8F}" srcOrd="0" destOrd="0" presId="urn:microsoft.com/office/officeart/2005/8/layout/cycle2"/>
    <dgm:cxn modelId="{BCE91846-EA9A-4229-B386-6289FEBB8CA6}" srcId="{25B0A885-04CA-4AC1-BA2C-93E290033036}" destId="{305D6AE1-F7C3-44B3-BF33-ACACA5AB6F2F}" srcOrd="3" destOrd="0" parTransId="{28DD25DF-0E7C-47D0-B473-9E2C754AA0C8}" sibTransId="{99089C15-D047-4279-8945-D360F62BA942}"/>
    <dgm:cxn modelId="{26B8F34C-C8E0-4CC8-8E58-490938BC6D65}" type="presOf" srcId="{D6438775-816D-4BB2-BA67-B99B524D6011}" destId="{88A03646-6B52-4579-9F9D-2AFDD85D8A52}" srcOrd="0" destOrd="0" presId="urn:microsoft.com/office/officeart/2005/8/layout/cycle2"/>
    <dgm:cxn modelId="{AC79CD4E-5BDB-43A3-9FEF-8E0E5199FF8A}" type="presOf" srcId="{2F9A52E6-D9A9-4023-A09C-A33730D55ADF}" destId="{49A7985A-C07E-4DE5-8F73-E8EAF3E17066}" srcOrd="0" destOrd="0" presId="urn:microsoft.com/office/officeart/2005/8/layout/cycle2"/>
    <dgm:cxn modelId="{B9F5A270-A72C-4AAE-AEA4-C71E14BFBE40}" type="presOf" srcId="{25B0A885-04CA-4AC1-BA2C-93E290033036}" destId="{FE20B347-B59F-46FE-8850-1301A69A1C32}" srcOrd="0" destOrd="0" presId="urn:microsoft.com/office/officeart/2005/8/layout/cycle2"/>
    <dgm:cxn modelId="{B18C4E72-0709-4508-A4B6-E8A1BB495657}" type="presOf" srcId="{2F9A52E6-D9A9-4023-A09C-A33730D55ADF}" destId="{B8C4C6CF-7653-4893-8FC5-9F977247285B}" srcOrd="1" destOrd="0" presId="urn:microsoft.com/office/officeart/2005/8/layout/cycle2"/>
    <dgm:cxn modelId="{49C38978-92E2-48F9-B433-45FDDD6CE979}" type="presOf" srcId="{D6438775-816D-4BB2-BA67-B99B524D6011}" destId="{7BD3643B-6E36-4E17-BBD4-D1B3A7D7BED8}" srcOrd="1" destOrd="0" presId="urn:microsoft.com/office/officeart/2005/8/layout/cycle2"/>
    <dgm:cxn modelId="{E79AB48A-9562-4366-BF42-45A43A5BDF3D}" type="presOf" srcId="{6A520C64-3436-45C3-80D5-34F1A2A93BF0}" destId="{6F420637-33C8-498F-B923-0CC3CD25F17A}" srcOrd="0" destOrd="0" presId="urn:microsoft.com/office/officeart/2005/8/layout/cycle2"/>
    <dgm:cxn modelId="{9EA59497-E9EB-45E5-A203-B4FC9C0EF3A6}" srcId="{25B0A885-04CA-4AC1-BA2C-93E290033036}" destId="{17303035-93AC-49C4-9354-39F6E747A457}" srcOrd="2" destOrd="0" parTransId="{544FE8DE-6DF5-406C-B7E2-C2DCAB57983B}" sibTransId="{6A520C64-3436-45C3-80D5-34F1A2A93BF0}"/>
    <dgm:cxn modelId="{0F509B9F-7DBA-4DC6-8D0D-B5BA8044981F}" srcId="{25B0A885-04CA-4AC1-BA2C-93E290033036}" destId="{F9C9CD39-E7EC-49A0-BCAE-571CC17BF97B}" srcOrd="1" destOrd="0" parTransId="{11EDD2CA-37E7-45F1-A644-714D421B17CE}" sibTransId="{D6438775-816D-4BB2-BA67-B99B524D6011}"/>
    <dgm:cxn modelId="{962E31AB-1F79-4DE5-B689-CE454BA42DD6}" type="presOf" srcId="{851464BD-2046-45FE-A7D5-1937D4854A31}" destId="{1C92BA10-9141-42E6-AB70-E8F5C8E9947D}" srcOrd="0" destOrd="0" presId="urn:microsoft.com/office/officeart/2005/8/layout/cycle2"/>
    <dgm:cxn modelId="{EBA0A0C6-1145-4F7C-B022-E15938378F80}" srcId="{25B0A885-04CA-4AC1-BA2C-93E290033036}" destId="{851464BD-2046-45FE-A7D5-1937D4854A31}" srcOrd="0" destOrd="0" parTransId="{D305F02F-ED8D-40B1-8179-E89DA5921E3D}" sibTransId="{2F9A52E6-D9A9-4023-A09C-A33730D55ADF}"/>
    <dgm:cxn modelId="{94CDEBC7-E68E-4FAE-B512-736194EC61CD}" type="presOf" srcId="{99089C15-D047-4279-8945-D360F62BA942}" destId="{0DD0EC63-413D-4BAF-A894-CE51C4E3ECB0}" srcOrd="1" destOrd="0" presId="urn:microsoft.com/office/officeart/2005/8/layout/cycle2"/>
    <dgm:cxn modelId="{3B3E3DE5-8349-4C49-8401-9EFBA1F400DD}" type="presOf" srcId="{17303035-93AC-49C4-9354-39F6E747A457}" destId="{A632AA41-60A4-4F85-8A4B-8418F8A9D807}" srcOrd="0" destOrd="0" presId="urn:microsoft.com/office/officeart/2005/8/layout/cycle2"/>
    <dgm:cxn modelId="{D0529DE8-473A-4A15-96CE-DF186CB3E156}" type="presOf" srcId="{305D6AE1-F7C3-44B3-BF33-ACACA5AB6F2F}" destId="{073EE6AD-05A5-4342-AC16-2F5189C24EC4}" srcOrd="0" destOrd="0" presId="urn:microsoft.com/office/officeart/2005/8/layout/cycle2"/>
    <dgm:cxn modelId="{1CEFFE91-302D-4E31-B5B5-D9FF3BDD034C}" type="presParOf" srcId="{FE20B347-B59F-46FE-8850-1301A69A1C32}" destId="{1C92BA10-9141-42E6-AB70-E8F5C8E9947D}" srcOrd="0" destOrd="0" presId="urn:microsoft.com/office/officeart/2005/8/layout/cycle2"/>
    <dgm:cxn modelId="{B672849E-5460-4F45-80DD-FD700D22B1DD}" type="presParOf" srcId="{FE20B347-B59F-46FE-8850-1301A69A1C32}" destId="{49A7985A-C07E-4DE5-8F73-E8EAF3E17066}" srcOrd="1" destOrd="0" presId="urn:microsoft.com/office/officeart/2005/8/layout/cycle2"/>
    <dgm:cxn modelId="{EEAA5BC6-57FE-4680-8AE3-98D1CAF70647}" type="presParOf" srcId="{49A7985A-C07E-4DE5-8F73-E8EAF3E17066}" destId="{B8C4C6CF-7653-4893-8FC5-9F977247285B}" srcOrd="0" destOrd="0" presId="urn:microsoft.com/office/officeart/2005/8/layout/cycle2"/>
    <dgm:cxn modelId="{1F22B536-CE89-4F1B-ADD2-DCD5C13E0DDD}" type="presParOf" srcId="{FE20B347-B59F-46FE-8850-1301A69A1C32}" destId="{F246EE50-247B-4417-AF3A-D6BAAACC40FB}" srcOrd="2" destOrd="0" presId="urn:microsoft.com/office/officeart/2005/8/layout/cycle2"/>
    <dgm:cxn modelId="{9FD34D2A-B7F7-4BA6-90A5-A90A7A216394}" type="presParOf" srcId="{FE20B347-B59F-46FE-8850-1301A69A1C32}" destId="{88A03646-6B52-4579-9F9D-2AFDD85D8A52}" srcOrd="3" destOrd="0" presId="urn:microsoft.com/office/officeart/2005/8/layout/cycle2"/>
    <dgm:cxn modelId="{C53EEA31-C6F9-455F-976A-357DC1FAC98C}" type="presParOf" srcId="{88A03646-6B52-4579-9F9D-2AFDD85D8A52}" destId="{7BD3643B-6E36-4E17-BBD4-D1B3A7D7BED8}" srcOrd="0" destOrd="0" presId="urn:microsoft.com/office/officeart/2005/8/layout/cycle2"/>
    <dgm:cxn modelId="{C6F4E904-53E8-43C8-A2D0-93E55A930A1C}" type="presParOf" srcId="{FE20B347-B59F-46FE-8850-1301A69A1C32}" destId="{A632AA41-60A4-4F85-8A4B-8418F8A9D807}" srcOrd="4" destOrd="0" presId="urn:microsoft.com/office/officeart/2005/8/layout/cycle2"/>
    <dgm:cxn modelId="{2FEB2145-37EE-4479-A63F-0F3F499C07E2}" type="presParOf" srcId="{FE20B347-B59F-46FE-8850-1301A69A1C32}" destId="{6F420637-33C8-498F-B923-0CC3CD25F17A}" srcOrd="5" destOrd="0" presId="urn:microsoft.com/office/officeart/2005/8/layout/cycle2"/>
    <dgm:cxn modelId="{B3200AC8-30E1-422D-BEDE-8FCBB4B2B392}" type="presParOf" srcId="{6F420637-33C8-498F-B923-0CC3CD25F17A}" destId="{252E72AE-AC94-429A-9CD8-F470587E8EFE}" srcOrd="0" destOrd="0" presId="urn:microsoft.com/office/officeart/2005/8/layout/cycle2"/>
    <dgm:cxn modelId="{AE8E33D9-C902-46E1-BEA3-2278C7CA2295}" type="presParOf" srcId="{FE20B347-B59F-46FE-8850-1301A69A1C32}" destId="{073EE6AD-05A5-4342-AC16-2F5189C24EC4}" srcOrd="6" destOrd="0" presId="urn:microsoft.com/office/officeart/2005/8/layout/cycle2"/>
    <dgm:cxn modelId="{5DA7D59A-6370-43D7-B6A1-81790195556C}" type="presParOf" srcId="{FE20B347-B59F-46FE-8850-1301A69A1C32}" destId="{0E0675AA-1E2B-4CCE-A163-2640F953FB8F}" srcOrd="7" destOrd="0" presId="urn:microsoft.com/office/officeart/2005/8/layout/cycle2"/>
    <dgm:cxn modelId="{4AAE5A24-5692-437C-A816-835D6DE0BBF4}" type="presParOf" srcId="{0E0675AA-1E2B-4CCE-A163-2640F953FB8F}" destId="{0DD0EC63-413D-4BAF-A894-CE51C4E3ECB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5B0A885-04CA-4AC1-BA2C-93E290033036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MX"/>
        </a:p>
      </dgm:t>
    </dgm:pt>
    <dgm:pt modelId="{851464BD-2046-45FE-A7D5-1937D4854A31}">
      <dgm:prSet phldrT="[Texto]" custT="1"/>
      <dgm:spPr/>
      <dgm:t>
        <a:bodyPr/>
        <a:lstStyle/>
        <a:p>
          <a:r>
            <a:rPr lang="es-MX" sz="4000" dirty="0" err="1"/>
            <a:t>Read</a:t>
          </a:r>
          <a:r>
            <a:rPr lang="es-MX" sz="4000" dirty="0"/>
            <a:t> Data Bytes</a:t>
          </a:r>
        </a:p>
        <a:p>
          <a:r>
            <a:rPr lang="es-MX" sz="2800" dirty="0"/>
            <a:t>El contenido en memoria de la dirección especificada es</a:t>
          </a:r>
        </a:p>
        <a:p>
          <a:r>
            <a:rPr lang="es-MX" sz="2800" dirty="0"/>
            <a:t> rotado fuera de la memoria por el puerto DQ1, </a:t>
          </a:r>
        </a:p>
        <a:p>
          <a:r>
            <a:rPr lang="es-MX" sz="2800" dirty="0"/>
            <a:t>cada bit en el frente positivo de reloj.</a:t>
          </a:r>
        </a:p>
        <a:p>
          <a:r>
            <a:rPr lang="es-MX" sz="2800" dirty="0"/>
            <a:t>La dirección es automáticamente incrementada </a:t>
          </a:r>
        </a:p>
        <a:p>
          <a:r>
            <a:rPr lang="es-MX" sz="2800" dirty="0"/>
            <a:t>a la siguiente posición en memoria una vez el dato haya </a:t>
          </a:r>
        </a:p>
        <a:p>
          <a:r>
            <a:rPr lang="es-MX" sz="2800" dirty="0"/>
            <a:t>sido leído.</a:t>
          </a:r>
        </a:p>
      </dgm:t>
    </dgm:pt>
    <dgm:pt modelId="{D305F02F-ED8D-40B1-8179-E89DA5921E3D}" type="parTrans" cxnId="{EBA0A0C6-1145-4F7C-B022-E15938378F80}">
      <dgm:prSet/>
      <dgm:spPr/>
      <dgm:t>
        <a:bodyPr/>
        <a:lstStyle/>
        <a:p>
          <a:endParaRPr lang="es-MX"/>
        </a:p>
      </dgm:t>
    </dgm:pt>
    <dgm:pt modelId="{2F9A52E6-D9A9-4023-A09C-A33730D55ADF}" type="sibTrans" cxnId="{EBA0A0C6-1145-4F7C-B022-E15938378F80}">
      <dgm:prSet/>
      <dgm:spPr/>
      <dgm:t>
        <a:bodyPr/>
        <a:lstStyle/>
        <a:p>
          <a:endParaRPr lang="es-MX"/>
        </a:p>
      </dgm:t>
    </dgm:pt>
    <dgm:pt modelId="{F9C9CD39-E7EC-49A0-BCAE-571CC17BF97B}">
      <dgm:prSet phldrT="[Texto]"/>
      <dgm:spPr/>
      <dgm:t>
        <a:bodyPr/>
        <a:lstStyle/>
        <a:p>
          <a:r>
            <a:rPr lang="es-MX" dirty="0" err="1"/>
            <a:t>Di_MSB</a:t>
          </a:r>
          <a:endParaRPr lang="es-MX" dirty="0"/>
        </a:p>
      </dgm:t>
    </dgm:pt>
    <dgm:pt modelId="{11EDD2CA-37E7-45F1-A644-714D421B17CE}" type="parTrans" cxnId="{0F509B9F-7DBA-4DC6-8D0D-B5BA8044981F}">
      <dgm:prSet/>
      <dgm:spPr/>
      <dgm:t>
        <a:bodyPr/>
        <a:lstStyle/>
        <a:p>
          <a:endParaRPr lang="es-MX"/>
        </a:p>
      </dgm:t>
    </dgm:pt>
    <dgm:pt modelId="{D6438775-816D-4BB2-BA67-B99B524D6011}" type="sibTrans" cxnId="{0F509B9F-7DBA-4DC6-8D0D-B5BA8044981F}">
      <dgm:prSet/>
      <dgm:spPr/>
      <dgm:t>
        <a:bodyPr/>
        <a:lstStyle/>
        <a:p>
          <a:endParaRPr lang="es-MX"/>
        </a:p>
      </dgm:t>
    </dgm:pt>
    <dgm:pt modelId="{17303035-93AC-49C4-9354-39F6E747A457}">
      <dgm:prSet phldrT="[Texto]"/>
      <dgm:spPr/>
      <dgm:t>
        <a:bodyPr/>
        <a:lstStyle/>
        <a:p>
          <a:r>
            <a:rPr lang="es-MX" dirty="0" err="1"/>
            <a:t>Di_MeSB</a:t>
          </a:r>
          <a:endParaRPr lang="es-MX" dirty="0"/>
        </a:p>
      </dgm:t>
    </dgm:pt>
    <dgm:pt modelId="{544FE8DE-6DF5-406C-B7E2-C2DCAB57983B}" type="parTrans" cxnId="{9EA59497-E9EB-45E5-A203-B4FC9C0EF3A6}">
      <dgm:prSet/>
      <dgm:spPr/>
      <dgm:t>
        <a:bodyPr/>
        <a:lstStyle/>
        <a:p>
          <a:endParaRPr lang="es-MX"/>
        </a:p>
      </dgm:t>
    </dgm:pt>
    <dgm:pt modelId="{6A520C64-3436-45C3-80D5-34F1A2A93BF0}" type="sibTrans" cxnId="{9EA59497-E9EB-45E5-A203-B4FC9C0EF3A6}">
      <dgm:prSet/>
      <dgm:spPr/>
      <dgm:t>
        <a:bodyPr/>
        <a:lstStyle/>
        <a:p>
          <a:endParaRPr lang="es-MX"/>
        </a:p>
      </dgm:t>
    </dgm:pt>
    <dgm:pt modelId="{305D6AE1-F7C3-44B3-BF33-ACACA5AB6F2F}">
      <dgm:prSet phldrT="[Texto]"/>
      <dgm:spPr/>
      <dgm:t>
        <a:bodyPr/>
        <a:lstStyle/>
        <a:p>
          <a:r>
            <a:rPr lang="es-MX" dirty="0" err="1"/>
            <a:t>Di_LSB</a:t>
          </a:r>
          <a:endParaRPr lang="es-MX" dirty="0"/>
        </a:p>
      </dgm:t>
    </dgm:pt>
    <dgm:pt modelId="{28DD25DF-0E7C-47D0-B473-9E2C754AA0C8}" type="parTrans" cxnId="{BCE91846-EA9A-4229-B386-6289FEBB8CA6}">
      <dgm:prSet/>
      <dgm:spPr/>
      <dgm:t>
        <a:bodyPr/>
        <a:lstStyle/>
        <a:p>
          <a:endParaRPr lang="es-MX"/>
        </a:p>
      </dgm:t>
    </dgm:pt>
    <dgm:pt modelId="{99089C15-D047-4279-8945-D360F62BA942}" type="sibTrans" cxnId="{BCE91846-EA9A-4229-B386-6289FEBB8CA6}">
      <dgm:prSet/>
      <dgm:spPr/>
      <dgm:t>
        <a:bodyPr/>
        <a:lstStyle/>
        <a:p>
          <a:endParaRPr lang="es-MX"/>
        </a:p>
      </dgm:t>
    </dgm:pt>
    <dgm:pt modelId="{FE20B347-B59F-46FE-8850-1301A69A1C32}" type="pres">
      <dgm:prSet presAssocID="{25B0A885-04CA-4AC1-BA2C-93E290033036}" presName="cycle" presStyleCnt="0">
        <dgm:presLayoutVars>
          <dgm:dir/>
          <dgm:resizeHandles val="exact"/>
        </dgm:presLayoutVars>
      </dgm:prSet>
      <dgm:spPr/>
    </dgm:pt>
    <dgm:pt modelId="{1C92BA10-9141-42E6-AB70-E8F5C8E9947D}" type="pres">
      <dgm:prSet presAssocID="{851464BD-2046-45FE-A7D5-1937D4854A31}" presName="node" presStyleLbl="node1" presStyleIdx="0" presStyleCnt="4" custScaleX="445737" custScaleY="302531" custRadScaleRad="86885" custRadScaleInc="-19347">
        <dgm:presLayoutVars>
          <dgm:bulletEnabled val="1"/>
        </dgm:presLayoutVars>
      </dgm:prSet>
      <dgm:spPr/>
    </dgm:pt>
    <dgm:pt modelId="{49A7985A-C07E-4DE5-8F73-E8EAF3E17066}" type="pres">
      <dgm:prSet presAssocID="{2F9A52E6-D9A9-4023-A09C-A33730D55ADF}" presName="sibTrans" presStyleLbl="sibTrans2D1" presStyleIdx="0" presStyleCnt="4"/>
      <dgm:spPr/>
    </dgm:pt>
    <dgm:pt modelId="{B8C4C6CF-7653-4893-8FC5-9F977247285B}" type="pres">
      <dgm:prSet presAssocID="{2F9A52E6-D9A9-4023-A09C-A33730D55ADF}" presName="connectorText" presStyleLbl="sibTrans2D1" presStyleIdx="0" presStyleCnt="4"/>
      <dgm:spPr/>
    </dgm:pt>
    <dgm:pt modelId="{F246EE50-247B-4417-AF3A-D6BAAACC40FB}" type="pres">
      <dgm:prSet presAssocID="{F9C9CD39-E7EC-49A0-BCAE-571CC17BF97B}" presName="node" presStyleLbl="node1" presStyleIdx="1" presStyleCnt="4" custRadScaleRad="194904" custRadScaleInc="45268">
        <dgm:presLayoutVars>
          <dgm:bulletEnabled val="1"/>
        </dgm:presLayoutVars>
      </dgm:prSet>
      <dgm:spPr/>
    </dgm:pt>
    <dgm:pt modelId="{88A03646-6B52-4579-9F9D-2AFDD85D8A52}" type="pres">
      <dgm:prSet presAssocID="{D6438775-816D-4BB2-BA67-B99B524D6011}" presName="sibTrans" presStyleLbl="sibTrans2D1" presStyleIdx="1" presStyleCnt="4"/>
      <dgm:spPr/>
    </dgm:pt>
    <dgm:pt modelId="{7BD3643B-6E36-4E17-BBD4-D1B3A7D7BED8}" type="pres">
      <dgm:prSet presAssocID="{D6438775-816D-4BB2-BA67-B99B524D6011}" presName="connectorText" presStyleLbl="sibTrans2D1" presStyleIdx="1" presStyleCnt="4"/>
      <dgm:spPr/>
    </dgm:pt>
    <dgm:pt modelId="{A632AA41-60A4-4F85-8A4B-8418F8A9D807}" type="pres">
      <dgm:prSet presAssocID="{17303035-93AC-49C4-9354-39F6E747A457}" presName="node" presStyleLbl="node1" presStyleIdx="2" presStyleCnt="4">
        <dgm:presLayoutVars>
          <dgm:bulletEnabled val="1"/>
        </dgm:presLayoutVars>
      </dgm:prSet>
      <dgm:spPr/>
    </dgm:pt>
    <dgm:pt modelId="{6F420637-33C8-498F-B923-0CC3CD25F17A}" type="pres">
      <dgm:prSet presAssocID="{6A520C64-3436-45C3-80D5-34F1A2A93BF0}" presName="sibTrans" presStyleLbl="sibTrans2D1" presStyleIdx="2" presStyleCnt="4"/>
      <dgm:spPr/>
    </dgm:pt>
    <dgm:pt modelId="{252E72AE-AC94-429A-9CD8-F470587E8EFE}" type="pres">
      <dgm:prSet presAssocID="{6A520C64-3436-45C3-80D5-34F1A2A93BF0}" presName="connectorText" presStyleLbl="sibTrans2D1" presStyleIdx="2" presStyleCnt="4"/>
      <dgm:spPr/>
    </dgm:pt>
    <dgm:pt modelId="{073EE6AD-05A5-4342-AC16-2F5189C24EC4}" type="pres">
      <dgm:prSet presAssocID="{305D6AE1-F7C3-44B3-BF33-ACACA5AB6F2F}" presName="node" presStyleLbl="node1" presStyleIdx="3" presStyleCnt="4" custRadScaleRad="183778" custRadScaleInc="-50533">
        <dgm:presLayoutVars>
          <dgm:bulletEnabled val="1"/>
        </dgm:presLayoutVars>
      </dgm:prSet>
      <dgm:spPr/>
    </dgm:pt>
    <dgm:pt modelId="{0E0675AA-1E2B-4CCE-A163-2640F953FB8F}" type="pres">
      <dgm:prSet presAssocID="{99089C15-D047-4279-8945-D360F62BA942}" presName="sibTrans" presStyleLbl="sibTrans2D1" presStyleIdx="3" presStyleCnt="4"/>
      <dgm:spPr/>
    </dgm:pt>
    <dgm:pt modelId="{0DD0EC63-413D-4BAF-A894-CE51C4E3ECB0}" type="pres">
      <dgm:prSet presAssocID="{99089C15-D047-4279-8945-D360F62BA942}" presName="connectorText" presStyleLbl="sibTrans2D1" presStyleIdx="3" presStyleCnt="4"/>
      <dgm:spPr/>
    </dgm:pt>
  </dgm:ptLst>
  <dgm:cxnLst>
    <dgm:cxn modelId="{3797BC14-79A1-48C6-851A-40B800061D1A}" type="presOf" srcId="{6A520C64-3436-45C3-80D5-34F1A2A93BF0}" destId="{252E72AE-AC94-429A-9CD8-F470587E8EFE}" srcOrd="1" destOrd="0" presId="urn:microsoft.com/office/officeart/2005/8/layout/cycle2"/>
    <dgm:cxn modelId="{D3B6A52B-F926-401C-8985-80A8B330F7D8}" type="presOf" srcId="{F9C9CD39-E7EC-49A0-BCAE-571CC17BF97B}" destId="{F246EE50-247B-4417-AF3A-D6BAAACC40FB}" srcOrd="0" destOrd="0" presId="urn:microsoft.com/office/officeart/2005/8/layout/cycle2"/>
    <dgm:cxn modelId="{3CC31365-07C0-45B9-A6C0-707B45F4108F}" type="presOf" srcId="{99089C15-D047-4279-8945-D360F62BA942}" destId="{0E0675AA-1E2B-4CCE-A163-2640F953FB8F}" srcOrd="0" destOrd="0" presId="urn:microsoft.com/office/officeart/2005/8/layout/cycle2"/>
    <dgm:cxn modelId="{BCE91846-EA9A-4229-B386-6289FEBB8CA6}" srcId="{25B0A885-04CA-4AC1-BA2C-93E290033036}" destId="{305D6AE1-F7C3-44B3-BF33-ACACA5AB6F2F}" srcOrd="3" destOrd="0" parTransId="{28DD25DF-0E7C-47D0-B473-9E2C754AA0C8}" sibTransId="{99089C15-D047-4279-8945-D360F62BA942}"/>
    <dgm:cxn modelId="{26B8F34C-C8E0-4CC8-8E58-490938BC6D65}" type="presOf" srcId="{D6438775-816D-4BB2-BA67-B99B524D6011}" destId="{88A03646-6B52-4579-9F9D-2AFDD85D8A52}" srcOrd="0" destOrd="0" presId="urn:microsoft.com/office/officeart/2005/8/layout/cycle2"/>
    <dgm:cxn modelId="{AC79CD4E-5BDB-43A3-9FEF-8E0E5199FF8A}" type="presOf" srcId="{2F9A52E6-D9A9-4023-A09C-A33730D55ADF}" destId="{49A7985A-C07E-4DE5-8F73-E8EAF3E17066}" srcOrd="0" destOrd="0" presId="urn:microsoft.com/office/officeart/2005/8/layout/cycle2"/>
    <dgm:cxn modelId="{B9F5A270-A72C-4AAE-AEA4-C71E14BFBE40}" type="presOf" srcId="{25B0A885-04CA-4AC1-BA2C-93E290033036}" destId="{FE20B347-B59F-46FE-8850-1301A69A1C32}" srcOrd="0" destOrd="0" presId="urn:microsoft.com/office/officeart/2005/8/layout/cycle2"/>
    <dgm:cxn modelId="{B18C4E72-0709-4508-A4B6-E8A1BB495657}" type="presOf" srcId="{2F9A52E6-D9A9-4023-A09C-A33730D55ADF}" destId="{B8C4C6CF-7653-4893-8FC5-9F977247285B}" srcOrd="1" destOrd="0" presId="urn:microsoft.com/office/officeart/2005/8/layout/cycle2"/>
    <dgm:cxn modelId="{49C38978-92E2-48F9-B433-45FDDD6CE979}" type="presOf" srcId="{D6438775-816D-4BB2-BA67-B99B524D6011}" destId="{7BD3643B-6E36-4E17-BBD4-D1B3A7D7BED8}" srcOrd="1" destOrd="0" presId="urn:microsoft.com/office/officeart/2005/8/layout/cycle2"/>
    <dgm:cxn modelId="{E79AB48A-9562-4366-BF42-45A43A5BDF3D}" type="presOf" srcId="{6A520C64-3436-45C3-80D5-34F1A2A93BF0}" destId="{6F420637-33C8-498F-B923-0CC3CD25F17A}" srcOrd="0" destOrd="0" presId="urn:microsoft.com/office/officeart/2005/8/layout/cycle2"/>
    <dgm:cxn modelId="{9EA59497-E9EB-45E5-A203-B4FC9C0EF3A6}" srcId="{25B0A885-04CA-4AC1-BA2C-93E290033036}" destId="{17303035-93AC-49C4-9354-39F6E747A457}" srcOrd="2" destOrd="0" parTransId="{544FE8DE-6DF5-406C-B7E2-C2DCAB57983B}" sibTransId="{6A520C64-3436-45C3-80D5-34F1A2A93BF0}"/>
    <dgm:cxn modelId="{0F509B9F-7DBA-4DC6-8D0D-B5BA8044981F}" srcId="{25B0A885-04CA-4AC1-BA2C-93E290033036}" destId="{F9C9CD39-E7EC-49A0-BCAE-571CC17BF97B}" srcOrd="1" destOrd="0" parTransId="{11EDD2CA-37E7-45F1-A644-714D421B17CE}" sibTransId="{D6438775-816D-4BB2-BA67-B99B524D6011}"/>
    <dgm:cxn modelId="{962E31AB-1F79-4DE5-B689-CE454BA42DD6}" type="presOf" srcId="{851464BD-2046-45FE-A7D5-1937D4854A31}" destId="{1C92BA10-9141-42E6-AB70-E8F5C8E9947D}" srcOrd="0" destOrd="0" presId="urn:microsoft.com/office/officeart/2005/8/layout/cycle2"/>
    <dgm:cxn modelId="{EBA0A0C6-1145-4F7C-B022-E15938378F80}" srcId="{25B0A885-04CA-4AC1-BA2C-93E290033036}" destId="{851464BD-2046-45FE-A7D5-1937D4854A31}" srcOrd="0" destOrd="0" parTransId="{D305F02F-ED8D-40B1-8179-E89DA5921E3D}" sibTransId="{2F9A52E6-D9A9-4023-A09C-A33730D55ADF}"/>
    <dgm:cxn modelId="{94CDEBC7-E68E-4FAE-B512-736194EC61CD}" type="presOf" srcId="{99089C15-D047-4279-8945-D360F62BA942}" destId="{0DD0EC63-413D-4BAF-A894-CE51C4E3ECB0}" srcOrd="1" destOrd="0" presId="urn:microsoft.com/office/officeart/2005/8/layout/cycle2"/>
    <dgm:cxn modelId="{3B3E3DE5-8349-4C49-8401-9EFBA1F400DD}" type="presOf" srcId="{17303035-93AC-49C4-9354-39F6E747A457}" destId="{A632AA41-60A4-4F85-8A4B-8418F8A9D807}" srcOrd="0" destOrd="0" presId="urn:microsoft.com/office/officeart/2005/8/layout/cycle2"/>
    <dgm:cxn modelId="{D0529DE8-473A-4A15-96CE-DF186CB3E156}" type="presOf" srcId="{305D6AE1-F7C3-44B3-BF33-ACACA5AB6F2F}" destId="{073EE6AD-05A5-4342-AC16-2F5189C24EC4}" srcOrd="0" destOrd="0" presId="urn:microsoft.com/office/officeart/2005/8/layout/cycle2"/>
    <dgm:cxn modelId="{1CEFFE91-302D-4E31-B5B5-D9FF3BDD034C}" type="presParOf" srcId="{FE20B347-B59F-46FE-8850-1301A69A1C32}" destId="{1C92BA10-9141-42E6-AB70-E8F5C8E9947D}" srcOrd="0" destOrd="0" presId="urn:microsoft.com/office/officeart/2005/8/layout/cycle2"/>
    <dgm:cxn modelId="{B672849E-5460-4F45-80DD-FD700D22B1DD}" type="presParOf" srcId="{FE20B347-B59F-46FE-8850-1301A69A1C32}" destId="{49A7985A-C07E-4DE5-8F73-E8EAF3E17066}" srcOrd="1" destOrd="0" presId="urn:microsoft.com/office/officeart/2005/8/layout/cycle2"/>
    <dgm:cxn modelId="{EEAA5BC6-57FE-4680-8AE3-98D1CAF70647}" type="presParOf" srcId="{49A7985A-C07E-4DE5-8F73-E8EAF3E17066}" destId="{B8C4C6CF-7653-4893-8FC5-9F977247285B}" srcOrd="0" destOrd="0" presId="urn:microsoft.com/office/officeart/2005/8/layout/cycle2"/>
    <dgm:cxn modelId="{1F22B536-CE89-4F1B-ADD2-DCD5C13E0DDD}" type="presParOf" srcId="{FE20B347-B59F-46FE-8850-1301A69A1C32}" destId="{F246EE50-247B-4417-AF3A-D6BAAACC40FB}" srcOrd="2" destOrd="0" presId="urn:microsoft.com/office/officeart/2005/8/layout/cycle2"/>
    <dgm:cxn modelId="{9FD34D2A-B7F7-4BA6-90A5-A90A7A216394}" type="presParOf" srcId="{FE20B347-B59F-46FE-8850-1301A69A1C32}" destId="{88A03646-6B52-4579-9F9D-2AFDD85D8A52}" srcOrd="3" destOrd="0" presId="urn:microsoft.com/office/officeart/2005/8/layout/cycle2"/>
    <dgm:cxn modelId="{C53EEA31-C6F9-455F-976A-357DC1FAC98C}" type="presParOf" srcId="{88A03646-6B52-4579-9F9D-2AFDD85D8A52}" destId="{7BD3643B-6E36-4E17-BBD4-D1B3A7D7BED8}" srcOrd="0" destOrd="0" presId="urn:microsoft.com/office/officeart/2005/8/layout/cycle2"/>
    <dgm:cxn modelId="{C6F4E904-53E8-43C8-A2D0-93E55A930A1C}" type="presParOf" srcId="{FE20B347-B59F-46FE-8850-1301A69A1C32}" destId="{A632AA41-60A4-4F85-8A4B-8418F8A9D807}" srcOrd="4" destOrd="0" presId="urn:microsoft.com/office/officeart/2005/8/layout/cycle2"/>
    <dgm:cxn modelId="{2FEB2145-37EE-4479-A63F-0F3F499C07E2}" type="presParOf" srcId="{FE20B347-B59F-46FE-8850-1301A69A1C32}" destId="{6F420637-33C8-498F-B923-0CC3CD25F17A}" srcOrd="5" destOrd="0" presId="urn:microsoft.com/office/officeart/2005/8/layout/cycle2"/>
    <dgm:cxn modelId="{B3200AC8-30E1-422D-BEDE-8FCBB4B2B392}" type="presParOf" srcId="{6F420637-33C8-498F-B923-0CC3CD25F17A}" destId="{252E72AE-AC94-429A-9CD8-F470587E8EFE}" srcOrd="0" destOrd="0" presId="urn:microsoft.com/office/officeart/2005/8/layout/cycle2"/>
    <dgm:cxn modelId="{AE8E33D9-C902-46E1-BEA3-2278C7CA2295}" type="presParOf" srcId="{FE20B347-B59F-46FE-8850-1301A69A1C32}" destId="{073EE6AD-05A5-4342-AC16-2F5189C24EC4}" srcOrd="6" destOrd="0" presId="urn:microsoft.com/office/officeart/2005/8/layout/cycle2"/>
    <dgm:cxn modelId="{5DA7D59A-6370-43D7-B6A1-81790195556C}" type="presParOf" srcId="{FE20B347-B59F-46FE-8850-1301A69A1C32}" destId="{0E0675AA-1E2B-4CCE-A163-2640F953FB8F}" srcOrd="7" destOrd="0" presId="urn:microsoft.com/office/officeart/2005/8/layout/cycle2"/>
    <dgm:cxn modelId="{4AAE5A24-5692-437C-A816-835D6DE0BBF4}" type="presParOf" srcId="{0E0675AA-1E2B-4CCE-A163-2640F953FB8F}" destId="{0DD0EC63-413D-4BAF-A894-CE51C4E3ECB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E379FA-8E3B-40DE-9601-175BBBF2982F}">
      <dsp:nvSpPr>
        <dsp:cNvPr id="0" name=""/>
        <dsp:cNvSpPr/>
      </dsp:nvSpPr>
      <dsp:spPr>
        <a:xfrm>
          <a:off x="2451555" y="37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WE</a:t>
          </a:r>
        </a:p>
      </dsp:txBody>
      <dsp:txXfrm>
        <a:off x="2596259" y="148462"/>
        <a:ext cx="698693" cy="698693"/>
      </dsp:txXfrm>
    </dsp:sp>
    <dsp:sp modelId="{7AD43F97-0234-4731-819A-D94DAC97B0C2}">
      <dsp:nvSpPr>
        <dsp:cNvPr id="0" name=""/>
        <dsp:cNvSpPr/>
      </dsp:nvSpPr>
      <dsp:spPr>
        <a:xfrm rot="1200000">
          <a:off x="3504142" y="582029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3506512" y="635287"/>
        <a:ext cx="183370" cy="200090"/>
      </dsp:txXfrm>
    </dsp:sp>
    <dsp:sp modelId="{98CDDD7D-53E2-4E87-AD4D-08557FC78B35}">
      <dsp:nvSpPr>
        <dsp:cNvPr id="0" name=""/>
        <dsp:cNvSpPr/>
      </dsp:nvSpPr>
      <dsp:spPr>
        <a:xfrm>
          <a:off x="3844519" y="510755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PP</a:t>
          </a:r>
        </a:p>
      </dsp:txBody>
      <dsp:txXfrm>
        <a:off x="3989223" y="655459"/>
        <a:ext cx="698693" cy="698693"/>
      </dsp:txXfrm>
    </dsp:sp>
    <dsp:sp modelId="{7E2D491E-14FF-4500-898A-0074D4270901}">
      <dsp:nvSpPr>
        <dsp:cNvPr id="0" name=""/>
        <dsp:cNvSpPr/>
      </dsp:nvSpPr>
      <dsp:spPr>
        <a:xfrm rot="3600000">
          <a:off x="4574474" y="1473524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4594121" y="1506192"/>
        <a:ext cx="183370" cy="200090"/>
      </dsp:txXfrm>
    </dsp:sp>
    <dsp:sp modelId="{D8ABFE7F-1EA3-4C43-8965-A07483B5CDF2}">
      <dsp:nvSpPr>
        <dsp:cNvPr id="0" name=""/>
        <dsp:cNvSpPr/>
      </dsp:nvSpPr>
      <dsp:spPr>
        <a:xfrm>
          <a:off x="4585700" y="179451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Di_MSB</a:t>
          </a:r>
          <a:endParaRPr lang="es-MX" sz="1200" kern="1200" dirty="0"/>
        </a:p>
      </dsp:txBody>
      <dsp:txXfrm>
        <a:off x="4730404" y="1939222"/>
        <a:ext cx="698693" cy="698693"/>
      </dsp:txXfrm>
    </dsp:sp>
    <dsp:sp modelId="{621351FB-819C-4C71-9FE6-E940FBD3F274}">
      <dsp:nvSpPr>
        <dsp:cNvPr id="0" name=""/>
        <dsp:cNvSpPr/>
      </dsp:nvSpPr>
      <dsp:spPr>
        <a:xfrm rot="6000000">
          <a:off x="4821354" y="2844445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4867471" y="2872445"/>
        <a:ext cx="183370" cy="200090"/>
      </dsp:txXfrm>
    </dsp:sp>
    <dsp:sp modelId="{C226EEE4-246E-4635-887A-0015ECC9154A}">
      <dsp:nvSpPr>
        <dsp:cNvPr id="0" name=""/>
        <dsp:cNvSpPr/>
      </dsp:nvSpPr>
      <dsp:spPr>
        <a:xfrm>
          <a:off x="4328290" y="32543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Di_MeSB</a:t>
          </a:r>
          <a:endParaRPr lang="es-MX" sz="1200" kern="1200" dirty="0"/>
        </a:p>
      </dsp:txBody>
      <dsp:txXfrm>
        <a:off x="4472994" y="3399062"/>
        <a:ext cx="698693" cy="698693"/>
      </dsp:txXfrm>
    </dsp:sp>
    <dsp:sp modelId="{84E728EB-AC76-45CA-96D4-F93AA97F7133}">
      <dsp:nvSpPr>
        <dsp:cNvPr id="0" name=""/>
        <dsp:cNvSpPr/>
      </dsp:nvSpPr>
      <dsp:spPr>
        <a:xfrm rot="8400000">
          <a:off x="4129264" y="4053323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4198658" y="4094763"/>
        <a:ext cx="183370" cy="200090"/>
      </dsp:txXfrm>
    </dsp:sp>
    <dsp:sp modelId="{E51C6F2E-2ADE-4075-939F-D737F8039149}">
      <dsp:nvSpPr>
        <dsp:cNvPr id="0" name=""/>
        <dsp:cNvSpPr/>
      </dsp:nvSpPr>
      <dsp:spPr>
        <a:xfrm>
          <a:off x="3192736" y="4207202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Di_LSB</a:t>
          </a:r>
          <a:endParaRPr lang="es-MX" sz="1200" kern="1200" dirty="0"/>
        </a:p>
      </dsp:txBody>
      <dsp:txXfrm>
        <a:off x="3337440" y="4351906"/>
        <a:ext cx="698693" cy="698693"/>
      </dsp:txXfrm>
    </dsp:sp>
    <dsp:sp modelId="{51526496-6A5D-4FCF-A337-7E8B500CDABB}">
      <dsp:nvSpPr>
        <dsp:cNvPr id="0" name=""/>
        <dsp:cNvSpPr/>
      </dsp:nvSpPr>
      <dsp:spPr>
        <a:xfrm rot="10800000">
          <a:off x="2822041" y="4534510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2900628" y="4601207"/>
        <a:ext cx="183370" cy="200090"/>
      </dsp:txXfrm>
    </dsp:sp>
    <dsp:sp modelId="{27965C2F-F1FE-4811-B9CF-178AE2C5A65B}">
      <dsp:nvSpPr>
        <dsp:cNvPr id="0" name=""/>
        <dsp:cNvSpPr/>
      </dsp:nvSpPr>
      <dsp:spPr>
        <a:xfrm>
          <a:off x="1710375" y="4207202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Data_MSB</a:t>
          </a:r>
          <a:endParaRPr lang="es-MX" sz="1200" kern="1200" dirty="0"/>
        </a:p>
      </dsp:txBody>
      <dsp:txXfrm>
        <a:off x="1855079" y="4351906"/>
        <a:ext cx="698693" cy="698693"/>
      </dsp:txXfrm>
    </dsp:sp>
    <dsp:sp modelId="{A2DC4971-DA00-4894-8824-51C0CD786A23}">
      <dsp:nvSpPr>
        <dsp:cNvPr id="0" name=""/>
        <dsp:cNvSpPr/>
      </dsp:nvSpPr>
      <dsp:spPr>
        <a:xfrm rot="13200000">
          <a:off x="1511349" y="4062854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1580743" y="4154808"/>
        <a:ext cx="183370" cy="200090"/>
      </dsp:txXfrm>
    </dsp:sp>
    <dsp:sp modelId="{4A4DD5A3-3FC1-4664-BC62-EFEAF9840617}">
      <dsp:nvSpPr>
        <dsp:cNvPr id="0" name=""/>
        <dsp:cNvSpPr/>
      </dsp:nvSpPr>
      <dsp:spPr>
        <a:xfrm>
          <a:off x="574820" y="32543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Data_LSB</a:t>
          </a:r>
          <a:endParaRPr lang="es-MX" sz="1200" kern="1200" dirty="0"/>
        </a:p>
      </dsp:txBody>
      <dsp:txXfrm>
        <a:off x="719524" y="3399062"/>
        <a:ext cx="698693" cy="698693"/>
      </dsp:txXfrm>
    </dsp:sp>
    <dsp:sp modelId="{04749EB2-F107-4BB7-ACEB-27625B03B64E}">
      <dsp:nvSpPr>
        <dsp:cNvPr id="0" name=""/>
        <dsp:cNvSpPr/>
      </dsp:nvSpPr>
      <dsp:spPr>
        <a:xfrm rot="15600000">
          <a:off x="810475" y="2859048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856592" y="2964442"/>
        <a:ext cx="183370" cy="200090"/>
      </dsp:txXfrm>
    </dsp:sp>
    <dsp:sp modelId="{F78A4496-5A79-45D6-961B-96E143163757}">
      <dsp:nvSpPr>
        <dsp:cNvPr id="0" name=""/>
        <dsp:cNvSpPr/>
      </dsp:nvSpPr>
      <dsp:spPr>
        <a:xfrm>
          <a:off x="317411" y="179451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WD</a:t>
          </a:r>
        </a:p>
      </dsp:txBody>
      <dsp:txXfrm>
        <a:off x="462115" y="1939222"/>
        <a:ext cx="698693" cy="698693"/>
      </dsp:txXfrm>
    </dsp:sp>
    <dsp:sp modelId="{2BA0F8D5-B00D-4E2B-9F4A-0FF67126908D}">
      <dsp:nvSpPr>
        <dsp:cNvPr id="0" name=""/>
        <dsp:cNvSpPr/>
      </dsp:nvSpPr>
      <dsp:spPr>
        <a:xfrm rot="18000000">
          <a:off x="1047366" y="1486366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1067013" y="1587092"/>
        <a:ext cx="183370" cy="200090"/>
      </dsp:txXfrm>
    </dsp:sp>
    <dsp:sp modelId="{102B1055-2BC4-4975-81C9-207CF534AD0B}">
      <dsp:nvSpPr>
        <dsp:cNvPr id="0" name=""/>
        <dsp:cNvSpPr/>
      </dsp:nvSpPr>
      <dsp:spPr>
        <a:xfrm>
          <a:off x="1058591" y="510755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Stop</a:t>
          </a:r>
        </a:p>
      </dsp:txBody>
      <dsp:txXfrm>
        <a:off x="1203295" y="655459"/>
        <a:ext cx="698693" cy="698693"/>
      </dsp:txXfrm>
    </dsp:sp>
    <dsp:sp modelId="{AC8BDAB7-B4A2-46A5-BC4D-CA943E48914D}">
      <dsp:nvSpPr>
        <dsp:cNvPr id="0" name=""/>
        <dsp:cNvSpPr/>
      </dsp:nvSpPr>
      <dsp:spPr>
        <a:xfrm rot="20400000">
          <a:off x="2111178" y="587101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2113548" y="667237"/>
        <a:ext cx="183370" cy="2000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E379FA-8E3B-40DE-9601-175BBBF2982F}">
      <dsp:nvSpPr>
        <dsp:cNvPr id="0" name=""/>
        <dsp:cNvSpPr/>
      </dsp:nvSpPr>
      <dsp:spPr>
        <a:xfrm>
          <a:off x="0" y="-948892"/>
          <a:ext cx="17655649" cy="116534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Write</a:t>
          </a:r>
          <a:r>
            <a:rPr lang="es-MX" sz="2700" kern="1200" dirty="0"/>
            <a:t> </a:t>
          </a:r>
          <a:r>
            <a:rPr lang="es-MX" sz="2700" kern="1200" dirty="0" err="1"/>
            <a:t>Enable</a:t>
          </a:r>
          <a:endParaRPr lang="es-MX" sz="2700" kern="1200" dirty="0"/>
        </a:p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Habilita el bit de WEL presente en el Registro de Estado de la memoria</a:t>
          </a:r>
        </a:p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Este bit es obligatorio para cualquier acción de programación en página</a:t>
          </a:r>
        </a:p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700" kern="1200" dirty="0"/>
        </a:p>
      </dsp:txBody>
      <dsp:txXfrm>
        <a:off x="2585610" y="757711"/>
        <a:ext cx="12484429" cy="8240206"/>
      </dsp:txXfrm>
    </dsp:sp>
    <dsp:sp modelId="{7AD43F97-0234-4731-819A-D94DAC97B0C2}">
      <dsp:nvSpPr>
        <dsp:cNvPr id="0" name=""/>
        <dsp:cNvSpPr/>
      </dsp:nvSpPr>
      <dsp:spPr>
        <a:xfrm rot="2005034">
          <a:off x="15170041" y="8813022"/>
          <a:ext cx="374961" cy="746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>
        <a:off x="15179339" y="8931307"/>
        <a:ext cx="262473" cy="447782"/>
      </dsp:txXfrm>
    </dsp:sp>
    <dsp:sp modelId="{98CDDD7D-53E2-4E87-AD4D-08557FC78B35}">
      <dsp:nvSpPr>
        <dsp:cNvPr id="0" name=""/>
        <dsp:cNvSpPr/>
      </dsp:nvSpPr>
      <dsp:spPr>
        <a:xfrm>
          <a:off x="15478857" y="8890106"/>
          <a:ext cx="2211265" cy="221126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PP</a:t>
          </a:r>
        </a:p>
      </dsp:txBody>
      <dsp:txXfrm>
        <a:off x="15802689" y="9213938"/>
        <a:ext cx="1563601" cy="1563601"/>
      </dsp:txXfrm>
    </dsp:sp>
    <dsp:sp modelId="{7E2D491E-14FF-4500-898A-0074D4270901}">
      <dsp:nvSpPr>
        <dsp:cNvPr id="0" name=""/>
        <dsp:cNvSpPr/>
      </dsp:nvSpPr>
      <dsp:spPr>
        <a:xfrm rot="18916187">
          <a:off x="15909961" y="9924715"/>
          <a:ext cx="739086" cy="746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>
        <a:off x="15942064" y="10151997"/>
        <a:ext cx="517360" cy="447782"/>
      </dsp:txXfrm>
    </dsp:sp>
    <dsp:sp modelId="{D8ABFE7F-1EA3-4C43-8965-A07483B5CDF2}">
      <dsp:nvSpPr>
        <dsp:cNvPr id="0" name=""/>
        <dsp:cNvSpPr/>
      </dsp:nvSpPr>
      <dsp:spPr>
        <a:xfrm>
          <a:off x="14898606" y="9464918"/>
          <a:ext cx="2211265" cy="221126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Di_MSB</a:t>
          </a:r>
          <a:endParaRPr lang="es-MX" sz="2700" kern="1200" dirty="0"/>
        </a:p>
      </dsp:txBody>
      <dsp:txXfrm>
        <a:off x="15222438" y="9788750"/>
        <a:ext cx="1563601" cy="1563601"/>
      </dsp:txXfrm>
    </dsp:sp>
    <dsp:sp modelId="{621351FB-819C-4C71-9FE6-E940FBD3F274}">
      <dsp:nvSpPr>
        <dsp:cNvPr id="0" name=""/>
        <dsp:cNvSpPr/>
      </dsp:nvSpPr>
      <dsp:spPr>
        <a:xfrm rot="10551929">
          <a:off x="14351859" y="10302783"/>
          <a:ext cx="389056" cy="746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 rot="10800000">
        <a:off x="14468424" y="10447835"/>
        <a:ext cx="272339" cy="447782"/>
      </dsp:txXfrm>
    </dsp:sp>
    <dsp:sp modelId="{C226EEE4-246E-4635-887A-0015ECC9154A}">
      <dsp:nvSpPr>
        <dsp:cNvPr id="0" name=""/>
        <dsp:cNvSpPr/>
      </dsp:nvSpPr>
      <dsp:spPr>
        <a:xfrm>
          <a:off x="11960937" y="9677272"/>
          <a:ext cx="2211265" cy="221126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Di_MeSB</a:t>
          </a:r>
          <a:endParaRPr lang="es-MX" sz="2700" kern="1200" dirty="0"/>
        </a:p>
      </dsp:txBody>
      <dsp:txXfrm>
        <a:off x="12284769" y="10001104"/>
        <a:ext cx="1563601" cy="1563601"/>
      </dsp:txXfrm>
    </dsp:sp>
    <dsp:sp modelId="{84E728EB-AC76-45CA-96D4-F93AA97F7133}">
      <dsp:nvSpPr>
        <dsp:cNvPr id="0" name=""/>
        <dsp:cNvSpPr/>
      </dsp:nvSpPr>
      <dsp:spPr>
        <a:xfrm rot="8400000">
          <a:off x="11504690" y="11470582"/>
          <a:ext cx="595265" cy="746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 rot="10800000">
        <a:off x="11662379" y="11562448"/>
        <a:ext cx="416686" cy="447782"/>
      </dsp:txXfrm>
    </dsp:sp>
    <dsp:sp modelId="{E51C6F2E-2ADE-4075-939F-D737F8039149}">
      <dsp:nvSpPr>
        <dsp:cNvPr id="0" name=""/>
        <dsp:cNvSpPr/>
      </dsp:nvSpPr>
      <dsp:spPr>
        <a:xfrm>
          <a:off x="9406632" y="11820588"/>
          <a:ext cx="2211265" cy="221126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Di_LSB</a:t>
          </a:r>
          <a:endParaRPr lang="es-MX" sz="2700" kern="1200" dirty="0"/>
        </a:p>
      </dsp:txBody>
      <dsp:txXfrm>
        <a:off x="9730464" y="12144420"/>
        <a:ext cx="1563601" cy="1563601"/>
      </dsp:txXfrm>
    </dsp:sp>
    <dsp:sp modelId="{51526496-6A5D-4FCF-A337-7E8B500CDABB}">
      <dsp:nvSpPr>
        <dsp:cNvPr id="0" name=""/>
        <dsp:cNvSpPr/>
      </dsp:nvSpPr>
      <dsp:spPr>
        <a:xfrm rot="10800000">
          <a:off x="8564275" y="12553070"/>
          <a:ext cx="595265" cy="746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 rot="10800000">
        <a:off x="8742854" y="12702330"/>
        <a:ext cx="416686" cy="447782"/>
      </dsp:txXfrm>
    </dsp:sp>
    <dsp:sp modelId="{27965C2F-F1FE-4811-B9CF-178AE2C5A65B}">
      <dsp:nvSpPr>
        <dsp:cNvPr id="0" name=""/>
        <dsp:cNvSpPr/>
      </dsp:nvSpPr>
      <dsp:spPr>
        <a:xfrm>
          <a:off x="6072224" y="11820588"/>
          <a:ext cx="2211265" cy="221126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Data_MSB</a:t>
          </a:r>
          <a:endParaRPr lang="es-MX" sz="2700" kern="1200" dirty="0"/>
        </a:p>
      </dsp:txBody>
      <dsp:txXfrm>
        <a:off x="6396056" y="12144420"/>
        <a:ext cx="1563601" cy="1563601"/>
      </dsp:txXfrm>
    </dsp:sp>
    <dsp:sp modelId="{A2DC4971-DA00-4894-8824-51C0CD786A23}">
      <dsp:nvSpPr>
        <dsp:cNvPr id="0" name=""/>
        <dsp:cNvSpPr/>
      </dsp:nvSpPr>
      <dsp:spPr>
        <a:xfrm rot="13200000">
          <a:off x="5615977" y="11492241"/>
          <a:ext cx="595265" cy="746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 rot="10800000">
        <a:off x="5773666" y="11698895"/>
        <a:ext cx="416686" cy="447782"/>
      </dsp:txXfrm>
    </dsp:sp>
    <dsp:sp modelId="{4A4DD5A3-3FC1-4664-BC62-EFEAF9840617}">
      <dsp:nvSpPr>
        <dsp:cNvPr id="0" name=""/>
        <dsp:cNvSpPr/>
      </dsp:nvSpPr>
      <dsp:spPr>
        <a:xfrm>
          <a:off x="3517919" y="9677272"/>
          <a:ext cx="2211265" cy="221126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Data_LSB</a:t>
          </a:r>
          <a:endParaRPr lang="es-MX" sz="2700" kern="1200" dirty="0"/>
        </a:p>
      </dsp:txBody>
      <dsp:txXfrm>
        <a:off x="3841751" y="10001104"/>
        <a:ext cx="1563601" cy="1563601"/>
      </dsp:txXfrm>
    </dsp:sp>
    <dsp:sp modelId="{04749EB2-F107-4BB7-ACEB-27625B03B64E}">
      <dsp:nvSpPr>
        <dsp:cNvPr id="0" name=""/>
        <dsp:cNvSpPr/>
      </dsp:nvSpPr>
      <dsp:spPr>
        <a:xfrm rot="11039492">
          <a:off x="2892042" y="10304453"/>
          <a:ext cx="444879" cy="746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 rot="10800000">
        <a:off x="3025344" y="10458358"/>
        <a:ext cx="311415" cy="447782"/>
      </dsp:txXfrm>
    </dsp:sp>
    <dsp:sp modelId="{F78A4496-5A79-45D6-961B-96E143163757}">
      <dsp:nvSpPr>
        <dsp:cNvPr id="0" name=""/>
        <dsp:cNvSpPr/>
      </dsp:nvSpPr>
      <dsp:spPr>
        <a:xfrm>
          <a:off x="474658" y="9464918"/>
          <a:ext cx="2211265" cy="221126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WD</a:t>
          </a:r>
        </a:p>
      </dsp:txBody>
      <dsp:txXfrm>
        <a:off x="798490" y="9788750"/>
        <a:ext cx="1563601" cy="1563601"/>
      </dsp:txXfrm>
    </dsp:sp>
    <dsp:sp modelId="{2BA0F8D5-B00D-4E2B-9F4A-0FF67126908D}">
      <dsp:nvSpPr>
        <dsp:cNvPr id="0" name=""/>
        <dsp:cNvSpPr/>
      </dsp:nvSpPr>
      <dsp:spPr>
        <a:xfrm>
          <a:off x="856711" y="10197400"/>
          <a:ext cx="920401" cy="746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>
        <a:off x="856711" y="10346660"/>
        <a:ext cx="696510" cy="447782"/>
      </dsp:txXfrm>
    </dsp:sp>
    <dsp:sp modelId="{102B1055-2BC4-4975-81C9-207CF534AD0B}">
      <dsp:nvSpPr>
        <dsp:cNvPr id="0" name=""/>
        <dsp:cNvSpPr/>
      </dsp:nvSpPr>
      <dsp:spPr>
        <a:xfrm>
          <a:off x="0" y="9464918"/>
          <a:ext cx="2211265" cy="221126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Stop</a:t>
          </a:r>
        </a:p>
      </dsp:txBody>
      <dsp:txXfrm>
        <a:off x="323832" y="9788750"/>
        <a:ext cx="1563601" cy="1563601"/>
      </dsp:txXfrm>
    </dsp:sp>
    <dsp:sp modelId="{AC8BDAB7-B4A2-46A5-BC4D-CA943E48914D}">
      <dsp:nvSpPr>
        <dsp:cNvPr id="0" name=""/>
        <dsp:cNvSpPr/>
      </dsp:nvSpPr>
      <dsp:spPr>
        <a:xfrm rot="19416160">
          <a:off x="2142583" y="9203934"/>
          <a:ext cx="621370" cy="746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>
        <a:off x="2160765" y="9408500"/>
        <a:ext cx="434959" cy="4477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E379FA-8E3B-40DE-9601-175BBBF2982F}">
      <dsp:nvSpPr>
        <dsp:cNvPr id="0" name=""/>
        <dsp:cNvSpPr/>
      </dsp:nvSpPr>
      <dsp:spPr>
        <a:xfrm>
          <a:off x="2451555" y="37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WE</a:t>
          </a:r>
        </a:p>
      </dsp:txBody>
      <dsp:txXfrm>
        <a:off x="2596259" y="148462"/>
        <a:ext cx="698693" cy="698693"/>
      </dsp:txXfrm>
    </dsp:sp>
    <dsp:sp modelId="{7AD43F97-0234-4731-819A-D94DAC97B0C2}">
      <dsp:nvSpPr>
        <dsp:cNvPr id="0" name=""/>
        <dsp:cNvSpPr/>
      </dsp:nvSpPr>
      <dsp:spPr>
        <a:xfrm rot="1200000">
          <a:off x="3504142" y="582029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3506512" y="635287"/>
        <a:ext cx="183370" cy="200090"/>
      </dsp:txXfrm>
    </dsp:sp>
    <dsp:sp modelId="{98CDDD7D-53E2-4E87-AD4D-08557FC78B35}">
      <dsp:nvSpPr>
        <dsp:cNvPr id="0" name=""/>
        <dsp:cNvSpPr/>
      </dsp:nvSpPr>
      <dsp:spPr>
        <a:xfrm>
          <a:off x="3844519" y="510755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PP</a:t>
          </a:r>
        </a:p>
      </dsp:txBody>
      <dsp:txXfrm>
        <a:off x="3989223" y="655459"/>
        <a:ext cx="698693" cy="698693"/>
      </dsp:txXfrm>
    </dsp:sp>
    <dsp:sp modelId="{7E2D491E-14FF-4500-898A-0074D4270901}">
      <dsp:nvSpPr>
        <dsp:cNvPr id="0" name=""/>
        <dsp:cNvSpPr/>
      </dsp:nvSpPr>
      <dsp:spPr>
        <a:xfrm rot="3600000">
          <a:off x="4574474" y="1473524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4594121" y="1506192"/>
        <a:ext cx="183370" cy="200090"/>
      </dsp:txXfrm>
    </dsp:sp>
    <dsp:sp modelId="{D8ABFE7F-1EA3-4C43-8965-A07483B5CDF2}">
      <dsp:nvSpPr>
        <dsp:cNvPr id="0" name=""/>
        <dsp:cNvSpPr/>
      </dsp:nvSpPr>
      <dsp:spPr>
        <a:xfrm>
          <a:off x="4585700" y="179451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Di_MSB</a:t>
          </a:r>
          <a:endParaRPr lang="es-MX" sz="1200" kern="1200" dirty="0"/>
        </a:p>
      </dsp:txBody>
      <dsp:txXfrm>
        <a:off x="4730404" y="1939222"/>
        <a:ext cx="698693" cy="698693"/>
      </dsp:txXfrm>
    </dsp:sp>
    <dsp:sp modelId="{621351FB-819C-4C71-9FE6-E940FBD3F274}">
      <dsp:nvSpPr>
        <dsp:cNvPr id="0" name=""/>
        <dsp:cNvSpPr/>
      </dsp:nvSpPr>
      <dsp:spPr>
        <a:xfrm rot="6000000">
          <a:off x="4821354" y="2844445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4867471" y="2872445"/>
        <a:ext cx="183370" cy="200090"/>
      </dsp:txXfrm>
    </dsp:sp>
    <dsp:sp modelId="{C226EEE4-246E-4635-887A-0015ECC9154A}">
      <dsp:nvSpPr>
        <dsp:cNvPr id="0" name=""/>
        <dsp:cNvSpPr/>
      </dsp:nvSpPr>
      <dsp:spPr>
        <a:xfrm>
          <a:off x="4328290" y="32543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Di_MeSB</a:t>
          </a:r>
          <a:endParaRPr lang="es-MX" sz="1200" kern="1200" dirty="0"/>
        </a:p>
      </dsp:txBody>
      <dsp:txXfrm>
        <a:off x="4472994" y="3399062"/>
        <a:ext cx="698693" cy="698693"/>
      </dsp:txXfrm>
    </dsp:sp>
    <dsp:sp modelId="{84E728EB-AC76-45CA-96D4-F93AA97F7133}">
      <dsp:nvSpPr>
        <dsp:cNvPr id="0" name=""/>
        <dsp:cNvSpPr/>
      </dsp:nvSpPr>
      <dsp:spPr>
        <a:xfrm rot="8400000">
          <a:off x="4129264" y="4053323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4198658" y="4094763"/>
        <a:ext cx="183370" cy="200090"/>
      </dsp:txXfrm>
    </dsp:sp>
    <dsp:sp modelId="{E51C6F2E-2ADE-4075-939F-D737F8039149}">
      <dsp:nvSpPr>
        <dsp:cNvPr id="0" name=""/>
        <dsp:cNvSpPr/>
      </dsp:nvSpPr>
      <dsp:spPr>
        <a:xfrm>
          <a:off x="3192736" y="4207202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Di_LSB</a:t>
          </a:r>
          <a:endParaRPr lang="es-MX" sz="1200" kern="1200" dirty="0"/>
        </a:p>
      </dsp:txBody>
      <dsp:txXfrm>
        <a:off x="3337440" y="4351906"/>
        <a:ext cx="698693" cy="698693"/>
      </dsp:txXfrm>
    </dsp:sp>
    <dsp:sp modelId="{51526496-6A5D-4FCF-A337-7E8B500CDABB}">
      <dsp:nvSpPr>
        <dsp:cNvPr id="0" name=""/>
        <dsp:cNvSpPr/>
      </dsp:nvSpPr>
      <dsp:spPr>
        <a:xfrm rot="10800000">
          <a:off x="2822041" y="4534510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2900628" y="4601207"/>
        <a:ext cx="183370" cy="200090"/>
      </dsp:txXfrm>
    </dsp:sp>
    <dsp:sp modelId="{27965C2F-F1FE-4811-B9CF-178AE2C5A65B}">
      <dsp:nvSpPr>
        <dsp:cNvPr id="0" name=""/>
        <dsp:cNvSpPr/>
      </dsp:nvSpPr>
      <dsp:spPr>
        <a:xfrm>
          <a:off x="1710375" y="4207202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Data_MSB</a:t>
          </a:r>
          <a:endParaRPr lang="es-MX" sz="1200" kern="1200" dirty="0"/>
        </a:p>
      </dsp:txBody>
      <dsp:txXfrm>
        <a:off x="1855079" y="4351906"/>
        <a:ext cx="698693" cy="698693"/>
      </dsp:txXfrm>
    </dsp:sp>
    <dsp:sp modelId="{A2DC4971-DA00-4894-8824-51C0CD786A23}">
      <dsp:nvSpPr>
        <dsp:cNvPr id="0" name=""/>
        <dsp:cNvSpPr/>
      </dsp:nvSpPr>
      <dsp:spPr>
        <a:xfrm rot="13200000">
          <a:off x="1511349" y="4062854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1580743" y="4154808"/>
        <a:ext cx="183370" cy="200090"/>
      </dsp:txXfrm>
    </dsp:sp>
    <dsp:sp modelId="{4A4DD5A3-3FC1-4664-BC62-EFEAF9840617}">
      <dsp:nvSpPr>
        <dsp:cNvPr id="0" name=""/>
        <dsp:cNvSpPr/>
      </dsp:nvSpPr>
      <dsp:spPr>
        <a:xfrm>
          <a:off x="574820" y="32543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Data_LSB</a:t>
          </a:r>
          <a:endParaRPr lang="es-MX" sz="1200" kern="1200" dirty="0"/>
        </a:p>
      </dsp:txBody>
      <dsp:txXfrm>
        <a:off x="719524" y="3399062"/>
        <a:ext cx="698693" cy="698693"/>
      </dsp:txXfrm>
    </dsp:sp>
    <dsp:sp modelId="{04749EB2-F107-4BB7-ACEB-27625B03B64E}">
      <dsp:nvSpPr>
        <dsp:cNvPr id="0" name=""/>
        <dsp:cNvSpPr/>
      </dsp:nvSpPr>
      <dsp:spPr>
        <a:xfrm rot="15600000">
          <a:off x="810475" y="2859048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856592" y="2964442"/>
        <a:ext cx="183370" cy="200090"/>
      </dsp:txXfrm>
    </dsp:sp>
    <dsp:sp modelId="{F78A4496-5A79-45D6-961B-96E143163757}">
      <dsp:nvSpPr>
        <dsp:cNvPr id="0" name=""/>
        <dsp:cNvSpPr/>
      </dsp:nvSpPr>
      <dsp:spPr>
        <a:xfrm>
          <a:off x="317411" y="179451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WD</a:t>
          </a:r>
        </a:p>
      </dsp:txBody>
      <dsp:txXfrm>
        <a:off x="462115" y="1939222"/>
        <a:ext cx="698693" cy="698693"/>
      </dsp:txXfrm>
    </dsp:sp>
    <dsp:sp modelId="{2BA0F8D5-B00D-4E2B-9F4A-0FF67126908D}">
      <dsp:nvSpPr>
        <dsp:cNvPr id="0" name=""/>
        <dsp:cNvSpPr/>
      </dsp:nvSpPr>
      <dsp:spPr>
        <a:xfrm rot="18000000">
          <a:off x="1047366" y="1486366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1067013" y="1587092"/>
        <a:ext cx="183370" cy="200090"/>
      </dsp:txXfrm>
    </dsp:sp>
    <dsp:sp modelId="{102B1055-2BC4-4975-81C9-207CF534AD0B}">
      <dsp:nvSpPr>
        <dsp:cNvPr id="0" name=""/>
        <dsp:cNvSpPr/>
      </dsp:nvSpPr>
      <dsp:spPr>
        <a:xfrm>
          <a:off x="1058591" y="510755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Stop</a:t>
          </a:r>
        </a:p>
      </dsp:txBody>
      <dsp:txXfrm>
        <a:off x="1203295" y="655459"/>
        <a:ext cx="698693" cy="698693"/>
      </dsp:txXfrm>
    </dsp:sp>
    <dsp:sp modelId="{AC8BDAB7-B4A2-46A5-BC4D-CA943E48914D}">
      <dsp:nvSpPr>
        <dsp:cNvPr id="0" name=""/>
        <dsp:cNvSpPr/>
      </dsp:nvSpPr>
      <dsp:spPr>
        <a:xfrm rot="20400000">
          <a:off x="2111178" y="587101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2113548" y="667237"/>
        <a:ext cx="183370" cy="20009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E379FA-8E3B-40DE-9601-175BBBF2982F}">
      <dsp:nvSpPr>
        <dsp:cNvPr id="0" name=""/>
        <dsp:cNvSpPr/>
      </dsp:nvSpPr>
      <dsp:spPr>
        <a:xfrm>
          <a:off x="5487893" y="1845410"/>
          <a:ext cx="2286039" cy="228603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WE</a:t>
          </a:r>
        </a:p>
      </dsp:txBody>
      <dsp:txXfrm>
        <a:off x="5822676" y="2180193"/>
        <a:ext cx="1616473" cy="1616473"/>
      </dsp:txXfrm>
    </dsp:sp>
    <dsp:sp modelId="{7AD43F97-0234-4731-819A-D94DAC97B0C2}">
      <dsp:nvSpPr>
        <dsp:cNvPr id="0" name=""/>
        <dsp:cNvSpPr/>
      </dsp:nvSpPr>
      <dsp:spPr>
        <a:xfrm rot="12000000">
          <a:off x="2888874" y="1885172"/>
          <a:ext cx="3541510" cy="77153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200" kern="1200"/>
        </a:p>
      </dsp:txBody>
      <dsp:txXfrm rot="10800000">
        <a:off x="3113356" y="2079062"/>
        <a:ext cx="3310049" cy="462922"/>
      </dsp:txXfrm>
    </dsp:sp>
    <dsp:sp modelId="{98CDDD7D-53E2-4E87-AD4D-08557FC78B35}">
      <dsp:nvSpPr>
        <dsp:cNvPr id="0" name=""/>
        <dsp:cNvSpPr/>
      </dsp:nvSpPr>
      <dsp:spPr>
        <a:xfrm>
          <a:off x="5" y="-1831835"/>
          <a:ext cx="19943794" cy="1207257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Page </a:t>
          </a:r>
          <a:r>
            <a:rPr lang="es-MX" sz="2800" kern="1200" dirty="0" err="1"/>
            <a:t>Program</a:t>
          </a:r>
          <a:endParaRPr lang="es-MX" sz="2800" kern="1200" dirty="0"/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El comando funciona enviando primeramente el byte de Instrucción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Luego se envían 3 bytes de dirección para indicar a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 la memoria la dirección de memoria en la que se va a escribir.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Luego se </a:t>
          </a:r>
          <a:r>
            <a:rPr lang="es-MX" sz="2800" kern="1200" dirty="0" err="1"/>
            <a:t>envia</a:t>
          </a:r>
          <a:r>
            <a:rPr lang="es-MX" sz="2800" kern="1200" dirty="0"/>
            <a:t> como mínimo un byte de datos a la memoria.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CS# debe ser enviado a H cuando los últimos 8 bit de datos han sido introducidos</a:t>
          </a:r>
        </a:p>
      </dsp:txBody>
      <dsp:txXfrm>
        <a:off x="2920706" y="-63848"/>
        <a:ext cx="14102392" cy="8536598"/>
      </dsp:txXfrm>
    </dsp:sp>
    <dsp:sp modelId="{7E2D491E-14FF-4500-898A-0074D4270901}">
      <dsp:nvSpPr>
        <dsp:cNvPr id="0" name=""/>
        <dsp:cNvSpPr/>
      </dsp:nvSpPr>
      <dsp:spPr>
        <a:xfrm rot="2759524">
          <a:off x="15105519" y="9515043"/>
          <a:ext cx="737641" cy="77153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200" kern="1200"/>
        </a:p>
      </dsp:txBody>
      <dsp:txXfrm>
        <a:off x="15139293" y="9589770"/>
        <a:ext cx="516349" cy="462922"/>
      </dsp:txXfrm>
    </dsp:sp>
    <dsp:sp modelId="{D8ABFE7F-1EA3-4C43-8965-A07483B5CDF2}">
      <dsp:nvSpPr>
        <dsp:cNvPr id="0" name=""/>
        <dsp:cNvSpPr/>
      </dsp:nvSpPr>
      <dsp:spPr>
        <a:xfrm>
          <a:off x="15623420" y="10095430"/>
          <a:ext cx="2286039" cy="228603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 err="1"/>
            <a:t>Di_MSB</a:t>
          </a:r>
          <a:endParaRPr lang="es-MX" sz="2800" kern="1200" dirty="0"/>
        </a:p>
      </dsp:txBody>
      <dsp:txXfrm>
        <a:off x="15958203" y="10430213"/>
        <a:ext cx="1616473" cy="1616473"/>
      </dsp:txXfrm>
    </dsp:sp>
    <dsp:sp modelId="{621351FB-819C-4C71-9FE6-E940FBD3F274}">
      <dsp:nvSpPr>
        <dsp:cNvPr id="0" name=""/>
        <dsp:cNvSpPr/>
      </dsp:nvSpPr>
      <dsp:spPr>
        <a:xfrm rot="11076131">
          <a:off x="13107562" y="10629965"/>
          <a:ext cx="1784197" cy="77153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200" kern="1200"/>
        </a:p>
      </dsp:txBody>
      <dsp:txXfrm rot="10800000">
        <a:off x="13338650" y="10793559"/>
        <a:ext cx="1552736" cy="462922"/>
      </dsp:txXfrm>
    </dsp:sp>
    <dsp:sp modelId="{C226EEE4-246E-4635-887A-0015ECC9154A}">
      <dsp:nvSpPr>
        <dsp:cNvPr id="0" name=""/>
        <dsp:cNvSpPr/>
      </dsp:nvSpPr>
      <dsp:spPr>
        <a:xfrm>
          <a:off x="9989196" y="9641895"/>
          <a:ext cx="2286039" cy="228603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 err="1"/>
            <a:t>Di_MeSB</a:t>
          </a:r>
          <a:endParaRPr lang="es-MX" sz="2800" kern="1200" dirty="0"/>
        </a:p>
      </dsp:txBody>
      <dsp:txXfrm>
        <a:off x="10323979" y="9976678"/>
        <a:ext cx="1616473" cy="1616473"/>
      </dsp:txXfrm>
    </dsp:sp>
    <dsp:sp modelId="{84E728EB-AC76-45CA-96D4-F93AA97F7133}">
      <dsp:nvSpPr>
        <dsp:cNvPr id="0" name=""/>
        <dsp:cNvSpPr/>
      </dsp:nvSpPr>
      <dsp:spPr>
        <a:xfrm rot="8400000">
          <a:off x="9448619" y="11529592"/>
          <a:ext cx="672764" cy="77153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200" kern="1200"/>
        </a:p>
      </dsp:txBody>
      <dsp:txXfrm rot="10800000">
        <a:off x="9626838" y="11619033"/>
        <a:ext cx="470935" cy="462922"/>
      </dsp:txXfrm>
    </dsp:sp>
    <dsp:sp modelId="{E51C6F2E-2ADE-4075-939F-D737F8039149}">
      <dsp:nvSpPr>
        <dsp:cNvPr id="0" name=""/>
        <dsp:cNvSpPr/>
      </dsp:nvSpPr>
      <dsp:spPr>
        <a:xfrm>
          <a:off x="7265596" y="11927266"/>
          <a:ext cx="2286039" cy="228603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 err="1"/>
            <a:t>Di_LSB</a:t>
          </a:r>
          <a:endParaRPr lang="es-MX" sz="2800" kern="1200" dirty="0"/>
        </a:p>
      </dsp:txBody>
      <dsp:txXfrm>
        <a:off x="7600379" y="12262049"/>
        <a:ext cx="1616473" cy="1616473"/>
      </dsp:txXfrm>
    </dsp:sp>
    <dsp:sp modelId="{51526496-6A5D-4FCF-A337-7E8B500CDABB}">
      <dsp:nvSpPr>
        <dsp:cNvPr id="0" name=""/>
        <dsp:cNvSpPr/>
      </dsp:nvSpPr>
      <dsp:spPr>
        <a:xfrm rot="10800000">
          <a:off x="6313571" y="12684516"/>
          <a:ext cx="672764" cy="77153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200" kern="1200"/>
        </a:p>
      </dsp:txBody>
      <dsp:txXfrm rot="10800000">
        <a:off x="6515400" y="12838824"/>
        <a:ext cx="470935" cy="462922"/>
      </dsp:txXfrm>
    </dsp:sp>
    <dsp:sp modelId="{27965C2F-F1FE-4811-B9CF-178AE2C5A65B}">
      <dsp:nvSpPr>
        <dsp:cNvPr id="0" name=""/>
        <dsp:cNvSpPr/>
      </dsp:nvSpPr>
      <dsp:spPr>
        <a:xfrm>
          <a:off x="3710190" y="11927266"/>
          <a:ext cx="2286039" cy="228603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 err="1"/>
            <a:t>Data_MSB</a:t>
          </a:r>
          <a:endParaRPr lang="es-MX" sz="2800" kern="1200" dirty="0"/>
        </a:p>
      </dsp:txBody>
      <dsp:txXfrm>
        <a:off x="4044973" y="12262049"/>
        <a:ext cx="1616473" cy="1616473"/>
      </dsp:txXfrm>
    </dsp:sp>
    <dsp:sp modelId="{A2DC4971-DA00-4894-8824-51C0CD786A23}">
      <dsp:nvSpPr>
        <dsp:cNvPr id="0" name=""/>
        <dsp:cNvSpPr/>
      </dsp:nvSpPr>
      <dsp:spPr>
        <a:xfrm rot="13200000">
          <a:off x="3169614" y="11554070"/>
          <a:ext cx="672764" cy="77153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200" kern="1200"/>
        </a:p>
      </dsp:txBody>
      <dsp:txXfrm rot="10800000">
        <a:off x="3347833" y="11773245"/>
        <a:ext cx="470935" cy="462922"/>
      </dsp:txXfrm>
    </dsp:sp>
    <dsp:sp modelId="{4A4DD5A3-3FC1-4664-BC62-EFEAF9840617}">
      <dsp:nvSpPr>
        <dsp:cNvPr id="0" name=""/>
        <dsp:cNvSpPr/>
      </dsp:nvSpPr>
      <dsp:spPr>
        <a:xfrm>
          <a:off x="986591" y="9641895"/>
          <a:ext cx="2286039" cy="228603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 err="1"/>
            <a:t>Data_LSB</a:t>
          </a:r>
          <a:endParaRPr lang="es-MX" sz="2800" kern="1200" dirty="0"/>
        </a:p>
      </dsp:txBody>
      <dsp:txXfrm>
        <a:off x="1321374" y="9976678"/>
        <a:ext cx="1616473" cy="1616473"/>
      </dsp:txXfrm>
    </dsp:sp>
    <dsp:sp modelId="{04749EB2-F107-4BB7-ACEB-27625B03B64E}">
      <dsp:nvSpPr>
        <dsp:cNvPr id="0" name=""/>
        <dsp:cNvSpPr/>
      </dsp:nvSpPr>
      <dsp:spPr>
        <a:xfrm rot="3038720">
          <a:off x="1435868" y="9789159"/>
          <a:ext cx="387002" cy="77153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200" kern="1200"/>
        </a:p>
      </dsp:txBody>
      <dsp:txXfrm>
        <a:off x="1457108" y="9898580"/>
        <a:ext cx="270901" cy="462922"/>
      </dsp:txXfrm>
    </dsp:sp>
    <dsp:sp modelId="{F78A4496-5A79-45D6-961B-96E143163757}">
      <dsp:nvSpPr>
        <dsp:cNvPr id="0" name=""/>
        <dsp:cNvSpPr/>
      </dsp:nvSpPr>
      <dsp:spPr>
        <a:xfrm>
          <a:off x="0" y="8438860"/>
          <a:ext cx="2286039" cy="228603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WD</a:t>
          </a:r>
        </a:p>
      </dsp:txBody>
      <dsp:txXfrm>
        <a:off x="334783" y="8773643"/>
        <a:ext cx="1616473" cy="1616473"/>
      </dsp:txXfrm>
    </dsp:sp>
    <dsp:sp modelId="{2BA0F8D5-B00D-4E2B-9F4A-0FF67126908D}">
      <dsp:nvSpPr>
        <dsp:cNvPr id="0" name=""/>
        <dsp:cNvSpPr/>
      </dsp:nvSpPr>
      <dsp:spPr>
        <a:xfrm rot="16200000">
          <a:off x="642220" y="9422573"/>
          <a:ext cx="1001597" cy="77153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200" kern="1200"/>
        </a:p>
      </dsp:txBody>
      <dsp:txXfrm>
        <a:off x="757951" y="9692612"/>
        <a:ext cx="770136" cy="462922"/>
      </dsp:txXfrm>
    </dsp:sp>
    <dsp:sp modelId="{102B1055-2BC4-4975-81C9-207CF534AD0B}">
      <dsp:nvSpPr>
        <dsp:cNvPr id="0" name=""/>
        <dsp:cNvSpPr/>
      </dsp:nvSpPr>
      <dsp:spPr>
        <a:xfrm>
          <a:off x="0" y="8835091"/>
          <a:ext cx="2286039" cy="228603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Stop</a:t>
          </a:r>
        </a:p>
      </dsp:txBody>
      <dsp:txXfrm>
        <a:off x="334783" y="9169874"/>
        <a:ext cx="1616473" cy="1616473"/>
      </dsp:txXfrm>
    </dsp:sp>
    <dsp:sp modelId="{AC8BDAB7-B4A2-46A5-BC4D-CA943E48914D}">
      <dsp:nvSpPr>
        <dsp:cNvPr id="0" name=""/>
        <dsp:cNvSpPr/>
      </dsp:nvSpPr>
      <dsp:spPr>
        <a:xfrm rot="18488217">
          <a:off x="-987802" y="10302534"/>
          <a:ext cx="3498325" cy="77153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200" kern="1200"/>
        </a:p>
      </dsp:txBody>
      <dsp:txXfrm>
        <a:off x="-943540" y="10547868"/>
        <a:ext cx="3266864" cy="46292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E379FA-8E3B-40DE-9601-175BBBF2982F}">
      <dsp:nvSpPr>
        <dsp:cNvPr id="0" name=""/>
        <dsp:cNvSpPr/>
      </dsp:nvSpPr>
      <dsp:spPr>
        <a:xfrm>
          <a:off x="2451555" y="37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WE</a:t>
          </a:r>
        </a:p>
      </dsp:txBody>
      <dsp:txXfrm>
        <a:off x="2596259" y="148462"/>
        <a:ext cx="698693" cy="698693"/>
      </dsp:txXfrm>
    </dsp:sp>
    <dsp:sp modelId="{7AD43F97-0234-4731-819A-D94DAC97B0C2}">
      <dsp:nvSpPr>
        <dsp:cNvPr id="0" name=""/>
        <dsp:cNvSpPr/>
      </dsp:nvSpPr>
      <dsp:spPr>
        <a:xfrm rot="1200000">
          <a:off x="3504142" y="582029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3506512" y="635287"/>
        <a:ext cx="183370" cy="200090"/>
      </dsp:txXfrm>
    </dsp:sp>
    <dsp:sp modelId="{98CDDD7D-53E2-4E87-AD4D-08557FC78B35}">
      <dsp:nvSpPr>
        <dsp:cNvPr id="0" name=""/>
        <dsp:cNvSpPr/>
      </dsp:nvSpPr>
      <dsp:spPr>
        <a:xfrm>
          <a:off x="3844519" y="510755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PP</a:t>
          </a:r>
        </a:p>
      </dsp:txBody>
      <dsp:txXfrm>
        <a:off x="3989223" y="655459"/>
        <a:ext cx="698693" cy="698693"/>
      </dsp:txXfrm>
    </dsp:sp>
    <dsp:sp modelId="{7E2D491E-14FF-4500-898A-0074D4270901}">
      <dsp:nvSpPr>
        <dsp:cNvPr id="0" name=""/>
        <dsp:cNvSpPr/>
      </dsp:nvSpPr>
      <dsp:spPr>
        <a:xfrm rot="3600000">
          <a:off x="4574474" y="1473524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4594121" y="1506192"/>
        <a:ext cx="183370" cy="200090"/>
      </dsp:txXfrm>
    </dsp:sp>
    <dsp:sp modelId="{D8ABFE7F-1EA3-4C43-8965-A07483B5CDF2}">
      <dsp:nvSpPr>
        <dsp:cNvPr id="0" name=""/>
        <dsp:cNvSpPr/>
      </dsp:nvSpPr>
      <dsp:spPr>
        <a:xfrm>
          <a:off x="4585700" y="179451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Di_MSB</a:t>
          </a:r>
          <a:endParaRPr lang="es-MX" sz="1200" kern="1200" dirty="0"/>
        </a:p>
      </dsp:txBody>
      <dsp:txXfrm>
        <a:off x="4730404" y="1939222"/>
        <a:ext cx="698693" cy="698693"/>
      </dsp:txXfrm>
    </dsp:sp>
    <dsp:sp modelId="{621351FB-819C-4C71-9FE6-E940FBD3F274}">
      <dsp:nvSpPr>
        <dsp:cNvPr id="0" name=""/>
        <dsp:cNvSpPr/>
      </dsp:nvSpPr>
      <dsp:spPr>
        <a:xfrm rot="6000000">
          <a:off x="4821354" y="2844445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4867471" y="2872445"/>
        <a:ext cx="183370" cy="200090"/>
      </dsp:txXfrm>
    </dsp:sp>
    <dsp:sp modelId="{C226EEE4-246E-4635-887A-0015ECC9154A}">
      <dsp:nvSpPr>
        <dsp:cNvPr id="0" name=""/>
        <dsp:cNvSpPr/>
      </dsp:nvSpPr>
      <dsp:spPr>
        <a:xfrm>
          <a:off x="4328290" y="32543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Di_MeSB</a:t>
          </a:r>
          <a:endParaRPr lang="es-MX" sz="1200" kern="1200" dirty="0"/>
        </a:p>
      </dsp:txBody>
      <dsp:txXfrm>
        <a:off x="4472994" y="3399062"/>
        <a:ext cx="698693" cy="698693"/>
      </dsp:txXfrm>
    </dsp:sp>
    <dsp:sp modelId="{84E728EB-AC76-45CA-96D4-F93AA97F7133}">
      <dsp:nvSpPr>
        <dsp:cNvPr id="0" name=""/>
        <dsp:cNvSpPr/>
      </dsp:nvSpPr>
      <dsp:spPr>
        <a:xfrm rot="8400000">
          <a:off x="4129264" y="4053323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4198658" y="4094763"/>
        <a:ext cx="183370" cy="200090"/>
      </dsp:txXfrm>
    </dsp:sp>
    <dsp:sp modelId="{E51C6F2E-2ADE-4075-939F-D737F8039149}">
      <dsp:nvSpPr>
        <dsp:cNvPr id="0" name=""/>
        <dsp:cNvSpPr/>
      </dsp:nvSpPr>
      <dsp:spPr>
        <a:xfrm>
          <a:off x="3192736" y="4207202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Di_LSB</a:t>
          </a:r>
          <a:endParaRPr lang="es-MX" sz="1200" kern="1200" dirty="0"/>
        </a:p>
      </dsp:txBody>
      <dsp:txXfrm>
        <a:off x="3337440" y="4351906"/>
        <a:ext cx="698693" cy="698693"/>
      </dsp:txXfrm>
    </dsp:sp>
    <dsp:sp modelId="{51526496-6A5D-4FCF-A337-7E8B500CDABB}">
      <dsp:nvSpPr>
        <dsp:cNvPr id="0" name=""/>
        <dsp:cNvSpPr/>
      </dsp:nvSpPr>
      <dsp:spPr>
        <a:xfrm rot="10800000">
          <a:off x="2822041" y="4534510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2900628" y="4601207"/>
        <a:ext cx="183370" cy="200090"/>
      </dsp:txXfrm>
    </dsp:sp>
    <dsp:sp modelId="{27965C2F-F1FE-4811-B9CF-178AE2C5A65B}">
      <dsp:nvSpPr>
        <dsp:cNvPr id="0" name=""/>
        <dsp:cNvSpPr/>
      </dsp:nvSpPr>
      <dsp:spPr>
        <a:xfrm>
          <a:off x="1710375" y="4207202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Data_MSB</a:t>
          </a:r>
          <a:endParaRPr lang="es-MX" sz="1200" kern="1200" dirty="0"/>
        </a:p>
      </dsp:txBody>
      <dsp:txXfrm>
        <a:off x="1855079" y="4351906"/>
        <a:ext cx="698693" cy="698693"/>
      </dsp:txXfrm>
    </dsp:sp>
    <dsp:sp modelId="{A2DC4971-DA00-4894-8824-51C0CD786A23}">
      <dsp:nvSpPr>
        <dsp:cNvPr id="0" name=""/>
        <dsp:cNvSpPr/>
      </dsp:nvSpPr>
      <dsp:spPr>
        <a:xfrm rot="13200000">
          <a:off x="1511349" y="4062854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1580743" y="4154808"/>
        <a:ext cx="183370" cy="200090"/>
      </dsp:txXfrm>
    </dsp:sp>
    <dsp:sp modelId="{4A4DD5A3-3FC1-4664-BC62-EFEAF9840617}">
      <dsp:nvSpPr>
        <dsp:cNvPr id="0" name=""/>
        <dsp:cNvSpPr/>
      </dsp:nvSpPr>
      <dsp:spPr>
        <a:xfrm>
          <a:off x="574820" y="32543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Data_LSB</a:t>
          </a:r>
          <a:endParaRPr lang="es-MX" sz="1200" kern="1200" dirty="0"/>
        </a:p>
      </dsp:txBody>
      <dsp:txXfrm>
        <a:off x="719524" y="3399062"/>
        <a:ext cx="698693" cy="698693"/>
      </dsp:txXfrm>
    </dsp:sp>
    <dsp:sp modelId="{04749EB2-F107-4BB7-ACEB-27625B03B64E}">
      <dsp:nvSpPr>
        <dsp:cNvPr id="0" name=""/>
        <dsp:cNvSpPr/>
      </dsp:nvSpPr>
      <dsp:spPr>
        <a:xfrm rot="15600000">
          <a:off x="810475" y="2859048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856592" y="2964442"/>
        <a:ext cx="183370" cy="200090"/>
      </dsp:txXfrm>
    </dsp:sp>
    <dsp:sp modelId="{F78A4496-5A79-45D6-961B-96E143163757}">
      <dsp:nvSpPr>
        <dsp:cNvPr id="0" name=""/>
        <dsp:cNvSpPr/>
      </dsp:nvSpPr>
      <dsp:spPr>
        <a:xfrm>
          <a:off x="317411" y="179451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WD</a:t>
          </a:r>
        </a:p>
      </dsp:txBody>
      <dsp:txXfrm>
        <a:off x="462115" y="1939222"/>
        <a:ext cx="698693" cy="698693"/>
      </dsp:txXfrm>
    </dsp:sp>
    <dsp:sp modelId="{2BA0F8D5-B00D-4E2B-9F4A-0FF67126908D}">
      <dsp:nvSpPr>
        <dsp:cNvPr id="0" name=""/>
        <dsp:cNvSpPr/>
      </dsp:nvSpPr>
      <dsp:spPr>
        <a:xfrm rot="18000000">
          <a:off x="1047366" y="1486366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1067013" y="1587092"/>
        <a:ext cx="183370" cy="200090"/>
      </dsp:txXfrm>
    </dsp:sp>
    <dsp:sp modelId="{102B1055-2BC4-4975-81C9-207CF534AD0B}">
      <dsp:nvSpPr>
        <dsp:cNvPr id="0" name=""/>
        <dsp:cNvSpPr/>
      </dsp:nvSpPr>
      <dsp:spPr>
        <a:xfrm>
          <a:off x="1058591" y="510755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Stop</a:t>
          </a:r>
        </a:p>
      </dsp:txBody>
      <dsp:txXfrm>
        <a:off x="1203295" y="655459"/>
        <a:ext cx="698693" cy="698693"/>
      </dsp:txXfrm>
    </dsp:sp>
    <dsp:sp modelId="{AC8BDAB7-B4A2-46A5-BC4D-CA943E48914D}">
      <dsp:nvSpPr>
        <dsp:cNvPr id="0" name=""/>
        <dsp:cNvSpPr/>
      </dsp:nvSpPr>
      <dsp:spPr>
        <a:xfrm rot="20400000">
          <a:off x="2111178" y="587101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2113548" y="667237"/>
        <a:ext cx="183370" cy="20009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E379FA-8E3B-40DE-9601-175BBBF2982F}">
      <dsp:nvSpPr>
        <dsp:cNvPr id="0" name=""/>
        <dsp:cNvSpPr/>
      </dsp:nvSpPr>
      <dsp:spPr>
        <a:xfrm>
          <a:off x="10262466" y="249005"/>
          <a:ext cx="2218000" cy="2218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WE</a:t>
          </a:r>
        </a:p>
      </dsp:txBody>
      <dsp:txXfrm>
        <a:off x="10587285" y="573824"/>
        <a:ext cx="1568362" cy="1568362"/>
      </dsp:txXfrm>
    </dsp:sp>
    <dsp:sp modelId="{7AD43F97-0234-4731-819A-D94DAC97B0C2}">
      <dsp:nvSpPr>
        <dsp:cNvPr id="0" name=""/>
        <dsp:cNvSpPr/>
      </dsp:nvSpPr>
      <dsp:spPr>
        <a:xfrm rot="1200000">
          <a:off x="12660435" y="1577682"/>
          <a:ext cx="685869" cy="74857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>
        <a:off x="12666639" y="1692210"/>
        <a:ext cx="480108" cy="449145"/>
      </dsp:txXfrm>
    </dsp:sp>
    <dsp:sp modelId="{98CDDD7D-53E2-4E87-AD4D-08557FC78B35}">
      <dsp:nvSpPr>
        <dsp:cNvPr id="0" name=""/>
        <dsp:cNvSpPr/>
      </dsp:nvSpPr>
      <dsp:spPr>
        <a:xfrm>
          <a:off x="13562754" y="1450211"/>
          <a:ext cx="2218000" cy="2218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PP</a:t>
          </a:r>
        </a:p>
      </dsp:txBody>
      <dsp:txXfrm>
        <a:off x="13887573" y="1775030"/>
        <a:ext cx="1568362" cy="1568362"/>
      </dsp:txXfrm>
    </dsp:sp>
    <dsp:sp modelId="{7E2D491E-14FF-4500-898A-0074D4270901}">
      <dsp:nvSpPr>
        <dsp:cNvPr id="0" name=""/>
        <dsp:cNvSpPr/>
      </dsp:nvSpPr>
      <dsp:spPr>
        <a:xfrm rot="3600000">
          <a:off x="15197137" y="3688894"/>
          <a:ext cx="685869" cy="74857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>
        <a:off x="15248577" y="3749512"/>
        <a:ext cx="480108" cy="449145"/>
      </dsp:txXfrm>
    </dsp:sp>
    <dsp:sp modelId="{D8ABFE7F-1EA3-4C43-8965-A07483B5CDF2}">
      <dsp:nvSpPr>
        <dsp:cNvPr id="0" name=""/>
        <dsp:cNvSpPr/>
      </dsp:nvSpPr>
      <dsp:spPr>
        <a:xfrm>
          <a:off x="15318801" y="4491773"/>
          <a:ext cx="2218000" cy="2218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Di_MSB</a:t>
          </a:r>
          <a:endParaRPr lang="es-MX" sz="2700" kern="1200" dirty="0"/>
        </a:p>
      </dsp:txBody>
      <dsp:txXfrm>
        <a:off x="15643620" y="4816592"/>
        <a:ext cx="1568362" cy="1568362"/>
      </dsp:txXfrm>
    </dsp:sp>
    <dsp:sp modelId="{621351FB-819C-4C71-9FE6-E940FBD3F274}">
      <dsp:nvSpPr>
        <dsp:cNvPr id="0" name=""/>
        <dsp:cNvSpPr/>
      </dsp:nvSpPr>
      <dsp:spPr>
        <a:xfrm rot="6000000">
          <a:off x="15783303" y="6936738"/>
          <a:ext cx="685869" cy="74857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 rot="10800000">
        <a:off x="15904049" y="6985135"/>
        <a:ext cx="480108" cy="449145"/>
      </dsp:txXfrm>
    </dsp:sp>
    <dsp:sp modelId="{C226EEE4-246E-4635-887A-0015ECC9154A}">
      <dsp:nvSpPr>
        <dsp:cNvPr id="0" name=""/>
        <dsp:cNvSpPr/>
      </dsp:nvSpPr>
      <dsp:spPr>
        <a:xfrm>
          <a:off x="14708932" y="7950510"/>
          <a:ext cx="2218000" cy="2218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Di_MeSB</a:t>
          </a:r>
          <a:endParaRPr lang="es-MX" sz="2700" kern="1200" dirty="0"/>
        </a:p>
      </dsp:txBody>
      <dsp:txXfrm>
        <a:off x="15033751" y="8275329"/>
        <a:ext cx="1568362" cy="1568362"/>
      </dsp:txXfrm>
    </dsp:sp>
    <dsp:sp modelId="{84E728EB-AC76-45CA-96D4-F93AA97F7133}">
      <dsp:nvSpPr>
        <dsp:cNvPr id="0" name=""/>
        <dsp:cNvSpPr/>
      </dsp:nvSpPr>
      <dsp:spPr>
        <a:xfrm rot="8400000">
          <a:off x="14144658" y="9801510"/>
          <a:ext cx="685869" cy="74857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 rot="10800000">
        <a:off x="14326350" y="9885095"/>
        <a:ext cx="480108" cy="449145"/>
      </dsp:txXfrm>
    </dsp:sp>
    <dsp:sp modelId="{E51C6F2E-2ADE-4075-939F-D737F8039149}">
      <dsp:nvSpPr>
        <dsp:cNvPr id="0" name=""/>
        <dsp:cNvSpPr/>
      </dsp:nvSpPr>
      <dsp:spPr>
        <a:xfrm>
          <a:off x="12018512" y="10208040"/>
          <a:ext cx="2218000" cy="2218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Di_LSB</a:t>
          </a:r>
          <a:endParaRPr lang="es-MX" sz="2700" kern="1200" dirty="0"/>
        </a:p>
      </dsp:txBody>
      <dsp:txXfrm>
        <a:off x="12343331" y="10532859"/>
        <a:ext cx="1568362" cy="1568362"/>
      </dsp:txXfrm>
    </dsp:sp>
    <dsp:sp modelId="{51526496-6A5D-4FCF-A337-7E8B500CDABB}">
      <dsp:nvSpPr>
        <dsp:cNvPr id="0" name=""/>
        <dsp:cNvSpPr/>
      </dsp:nvSpPr>
      <dsp:spPr>
        <a:xfrm rot="10800000">
          <a:off x="11047943" y="10942753"/>
          <a:ext cx="685869" cy="74857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 rot="10800000">
        <a:off x="11253704" y="11092468"/>
        <a:ext cx="480108" cy="449145"/>
      </dsp:txXfrm>
    </dsp:sp>
    <dsp:sp modelId="{27965C2F-F1FE-4811-B9CF-178AE2C5A65B}">
      <dsp:nvSpPr>
        <dsp:cNvPr id="0" name=""/>
        <dsp:cNvSpPr/>
      </dsp:nvSpPr>
      <dsp:spPr>
        <a:xfrm>
          <a:off x="8506419" y="10208040"/>
          <a:ext cx="2218000" cy="2218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Data_MSB</a:t>
          </a:r>
          <a:endParaRPr lang="es-MX" sz="2700" kern="1200" dirty="0"/>
        </a:p>
      </dsp:txBody>
      <dsp:txXfrm>
        <a:off x="8831238" y="10532859"/>
        <a:ext cx="1568362" cy="1568362"/>
      </dsp:txXfrm>
    </dsp:sp>
    <dsp:sp modelId="{A2DC4971-DA00-4894-8824-51C0CD786A23}">
      <dsp:nvSpPr>
        <dsp:cNvPr id="0" name=""/>
        <dsp:cNvSpPr/>
      </dsp:nvSpPr>
      <dsp:spPr>
        <a:xfrm rot="13200000">
          <a:off x="7942145" y="9826465"/>
          <a:ext cx="685869" cy="74857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 rot="10800000">
        <a:off x="8123837" y="10042310"/>
        <a:ext cx="480108" cy="449145"/>
      </dsp:txXfrm>
    </dsp:sp>
    <dsp:sp modelId="{4A4DD5A3-3FC1-4664-BC62-EFEAF9840617}">
      <dsp:nvSpPr>
        <dsp:cNvPr id="0" name=""/>
        <dsp:cNvSpPr/>
      </dsp:nvSpPr>
      <dsp:spPr>
        <a:xfrm>
          <a:off x="5816000" y="7950510"/>
          <a:ext cx="2218000" cy="2218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Data_LSB</a:t>
          </a:r>
          <a:endParaRPr lang="es-MX" sz="2700" kern="1200" dirty="0"/>
        </a:p>
      </dsp:txBody>
      <dsp:txXfrm>
        <a:off x="6140819" y="8275329"/>
        <a:ext cx="1568362" cy="1568362"/>
      </dsp:txXfrm>
    </dsp:sp>
    <dsp:sp modelId="{04749EB2-F107-4BB7-ACEB-27625B03B64E}">
      <dsp:nvSpPr>
        <dsp:cNvPr id="0" name=""/>
        <dsp:cNvSpPr/>
      </dsp:nvSpPr>
      <dsp:spPr>
        <a:xfrm rot="4800000">
          <a:off x="6104640" y="9251709"/>
          <a:ext cx="1840493" cy="74857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>
        <a:off x="6197428" y="9290844"/>
        <a:ext cx="1615921" cy="449145"/>
      </dsp:txXfrm>
    </dsp:sp>
    <dsp:sp modelId="{F78A4496-5A79-45D6-961B-96E143163757}">
      <dsp:nvSpPr>
        <dsp:cNvPr id="0" name=""/>
        <dsp:cNvSpPr/>
      </dsp:nvSpPr>
      <dsp:spPr>
        <a:xfrm>
          <a:off x="-1626241" y="-234042"/>
          <a:ext cx="15882746" cy="1166963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Write</a:t>
          </a:r>
          <a:r>
            <a:rPr lang="es-MX" sz="2700" kern="1200" dirty="0"/>
            <a:t> </a:t>
          </a:r>
          <a:r>
            <a:rPr lang="es-MX" sz="2700" kern="1200" dirty="0" err="1"/>
            <a:t>Disable</a:t>
          </a:r>
          <a:endParaRPr lang="es-MX" sz="2700" kern="1200" dirty="0"/>
        </a:p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 err="1"/>
            <a:t>Desabilitacion</a:t>
          </a:r>
          <a:r>
            <a:rPr lang="es-MX" sz="2700" kern="1200" dirty="0"/>
            <a:t> de escritura una vez la pagina ha sido escrita</a:t>
          </a:r>
        </a:p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Desactiva el bit de WEL</a:t>
          </a:r>
        </a:p>
      </dsp:txBody>
      <dsp:txXfrm>
        <a:off x="699733" y="1474936"/>
        <a:ext cx="11230798" cy="8251676"/>
      </dsp:txXfrm>
    </dsp:sp>
    <dsp:sp modelId="{2BA0F8D5-B00D-4E2B-9F4A-0FF67126908D}">
      <dsp:nvSpPr>
        <dsp:cNvPr id="0" name=""/>
        <dsp:cNvSpPr/>
      </dsp:nvSpPr>
      <dsp:spPr>
        <a:xfrm rot="19926493">
          <a:off x="12955452" y="1543186"/>
          <a:ext cx="637271" cy="74857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>
        <a:off x="12966556" y="1737619"/>
        <a:ext cx="446090" cy="449145"/>
      </dsp:txXfrm>
    </dsp:sp>
    <dsp:sp modelId="{102B1055-2BC4-4975-81C9-207CF534AD0B}">
      <dsp:nvSpPr>
        <dsp:cNvPr id="0" name=""/>
        <dsp:cNvSpPr/>
      </dsp:nvSpPr>
      <dsp:spPr>
        <a:xfrm>
          <a:off x="13692559" y="0"/>
          <a:ext cx="2218000" cy="2218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Stop</a:t>
          </a:r>
        </a:p>
      </dsp:txBody>
      <dsp:txXfrm>
        <a:off x="14017378" y="324819"/>
        <a:ext cx="1568362" cy="1568362"/>
      </dsp:txXfrm>
    </dsp:sp>
    <dsp:sp modelId="{AC8BDAB7-B4A2-46A5-BC4D-CA943E48914D}">
      <dsp:nvSpPr>
        <dsp:cNvPr id="0" name=""/>
        <dsp:cNvSpPr/>
      </dsp:nvSpPr>
      <dsp:spPr>
        <a:xfrm rot="10550876">
          <a:off x="12781185" y="857889"/>
          <a:ext cx="647193" cy="74857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100" kern="1200"/>
        </a:p>
      </dsp:txBody>
      <dsp:txXfrm rot="10800000">
        <a:off x="12975088" y="1000575"/>
        <a:ext cx="453035" cy="44914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E379FA-8E3B-40DE-9601-175BBBF2982F}">
      <dsp:nvSpPr>
        <dsp:cNvPr id="0" name=""/>
        <dsp:cNvSpPr/>
      </dsp:nvSpPr>
      <dsp:spPr>
        <a:xfrm>
          <a:off x="2451555" y="37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WE</a:t>
          </a:r>
        </a:p>
      </dsp:txBody>
      <dsp:txXfrm>
        <a:off x="2596259" y="148462"/>
        <a:ext cx="698693" cy="698693"/>
      </dsp:txXfrm>
    </dsp:sp>
    <dsp:sp modelId="{7AD43F97-0234-4731-819A-D94DAC97B0C2}">
      <dsp:nvSpPr>
        <dsp:cNvPr id="0" name=""/>
        <dsp:cNvSpPr/>
      </dsp:nvSpPr>
      <dsp:spPr>
        <a:xfrm rot="1200000">
          <a:off x="3504142" y="582029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3506512" y="635287"/>
        <a:ext cx="183370" cy="200090"/>
      </dsp:txXfrm>
    </dsp:sp>
    <dsp:sp modelId="{98CDDD7D-53E2-4E87-AD4D-08557FC78B35}">
      <dsp:nvSpPr>
        <dsp:cNvPr id="0" name=""/>
        <dsp:cNvSpPr/>
      </dsp:nvSpPr>
      <dsp:spPr>
        <a:xfrm>
          <a:off x="3844519" y="510755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PP</a:t>
          </a:r>
        </a:p>
      </dsp:txBody>
      <dsp:txXfrm>
        <a:off x="3989223" y="655459"/>
        <a:ext cx="698693" cy="698693"/>
      </dsp:txXfrm>
    </dsp:sp>
    <dsp:sp modelId="{7E2D491E-14FF-4500-898A-0074D4270901}">
      <dsp:nvSpPr>
        <dsp:cNvPr id="0" name=""/>
        <dsp:cNvSpPr/>
      </dsp:nvSpPr>
      <dsp:spPr>
        <a:xfrm rot="3600000">
          <a:off x="4574474" y="1473524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4594121" y="1506192"/>
        <a:ext cx="183370" cy="200090"/>
      </dsp:txXfrm>
    </dsp:sp>
    <dsp:sp modelId="{D8ABFE7F-1EA3-4C43-8965-A07483B5CDF2}">
      <dsp:nvSpPr>
        <dsp:cNvPr id="0" name=""/>
        <dsp:cNvSpPr/>
      </dsp:nvSpPr>
      <dsp:spPr>
        <a:xfrm>
          <a:off x="4585700" y="179451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Di_MSB</a:t>
          </a:r>
          <a:endParaRPr lang="es-MX" sz="1200" kern="1200" dirty="0"/>
        </a:p>
      </dsp:txBody>
      <dsp:txXfrm>
        <a:off x="4730404" y="1939222"/>
        <a:ext cx="698693" cy="698693"/>
      </dsp:txXfrm>
    </dsp:sp>
    <dsp:sp modelId="{621351FB-819C-4C71-9FE6-E940FBD3F274}">
      <dsp:nvSpPr>
        <dsp:cNvPr id="0" name=""/>
        <dsp:cNvSpPr/>
      </dsp:nvSpPr>
      <dsp:spPr>
        <a:xfrm rot="6000000">
          <a:off x="4821354" y="2844445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4867471" y="2872445"/>
        <a:ext cx="183370" cy="200090"/>
      </dsp:txXfrm>
    </dsp:sp>
    <dsp:sp modelId="{C226EEE4-246E-4635-887A-0015ECC9154A}">
      <dsp:nvSpPr>
        <dsp:cNvPr id="0" name=""/>
        <dsp:cNvSpPr/>
      </dsp:nvSpPr>
      <dsp:spPr>
        <a:xfrm>
          <a:off x="4328290" y="32543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Di_MeSB</a:t>
          </a:r>
          <a:endParaRPr lang="es-MX" sz="1200" kern="1200" dirty="0"/>
        </a:p>
      </dsp:txBody>
      <dsp:txXfrm>
        <a:off x="4472994" y="3399062"/>
        <a:ext cx="698693" cy="698693"/>
      </dsp:txXfrm>
    </dsp:sp>
    <dsp:sp modelId="{84E728EB-AC76-45CA-96D4-F93AA97F7133}">
      <dsp:nvSpPr>
        <dsp:cNvPr id="0" name=""/>
        <dsp:cNvSpPr/>
      </dsp:nvSpPr>
      <dsp:spPr>
        <a:xfrm rot="8400000">
          <a:off x="4129264" y="4053323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4198658" y="4094763"/>
        <a:ext cx="183370" cy="200090"/>
      </dsp:txXfrm>
    </dsp:sp>
    <dsp:sp modelId="{E51C6F2E-2ADE-4075-939F-D737F8039149}">
      <dsp:nvSpPr>
        <dsp:cNvPr id="0" name=""/>
        <dsp:cNvSpPr/>
      </dsp:nvSpPr>
      <dsp:spPr>
        <a:xfrm>
          <a:off x="3192736" y="4207202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Di_LSB</a:t>
          </a:r>
          <a:endParaRPr lang="es-MX" sz="1200" kern="1200" dirty="0"/>
        </a:p>
      </dsp:txBody>
      <dsp:txXfrm>
        <a:off x="3337440" y="4351906"/>
        <a:ext cx="698693" cy="698693"/>
      </dsp:txXfrm>
    </dsp:sp>
    <dsp:sp modelId="{51526496-6A5D-4FCF-A337-7E8B500CDABB}">
      <dsp:nvSpPr>
        <dsp:cNvPr id="0" name=""/>
        <dsp:cNvSpPr/>
      </dsp:nvSpPr>
      <dsp:spPr>
        <a:xfrm rot="10800000">
          <a:off x="2822041" y="4534510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2900628" y="4601207"/>
        <a:ext cx="183370" cy="200090"/>
      </dsp:txXfrm>
    </dsp:sp>
    <dsp:sp modelId="{27965C2F-F1FE-4811-B9CF-178AE2C5A65B}">
      <dsp:nvSpPr>
        <dsp:cNvPr id="0" name=""/>
        <dsp:cNvSpPr/>
      </dsp:nvSpPr>
      <dsp:spPr>
        <a:xfrm>
          <a:off x="1710375" y="4207202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Data_MSB</a:t>
          </a:r>
          <a:endParaRPr lang="es-MX" sz="1200" kern="1200" dirty="0"/>
        </a:p>
      </dsp:txBody>
      <dsp:txXfrm>
        <a:off x="1855079" y="4351906"/>
        <a:ext cx="698693" cy="698693"/>
      </dsp:txXfrm>
    </dsp:sp>
    <dsp:sp modelId="{A2DC4971-DA00-4894-8824-51C0CD786A23}">
      <dsp:nvSpPr>
        <dsp:cNvPr id="0" name=""/>
        <dsp:cNvSpPr/>
      </dsp:nvSpPr>
      <dsp:spPr>
        <a:xfrm rot="13200000">
          <a:off x="1511349" y="4062854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1580743" y="4154808"/>
        <a:ext cx="183370" cy="200090"/>
      </dsp:txXfrm>
    </dsp:sp>
    <dsp:sp modelId="{4A4DD5A3-3FC1-4664-BC62-EFEAF9840617}">
      <dsp:nvSpPr>
        <dsp:cNvPr id="0" name=""/>
        <dsp:cNvSpPr/>
      </dsp:nvSpPr>
      <dsp:spPr>
        <a:xfrm>
          <a:off x="574820" y="325435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/>
            <a:t>Data_LSB</a:t>
          </a:r>
          <a:endParaRPr lang="es-MX" sz="1200" kern="1200" dirty="0"/>
        </a:p>
      </dsp:txBody>
      <dsp:txXfrm>
        <a:off x="719524" y="3399062"/>
        <a:ext cx="698693" cy="698693"/>
      </dsp:txXfrm>
    </dsp:sp>
    <dsp:sp modelId="{04749EB2-F107-4BB7-ACEB-27625B03B64E}">
      <dsp:nvSpPr>
        <dsp:cNvPr id="0" name=""/>
        <dsp:cNvSpPr/>
      </dsp:nvSpPr>
      <dsp:spPr>
        <a:xfrm rot="15600000">
          <a:off x="810475" y="2859048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 rot="10800000">
        <a:off x="856592" y="2964442"/>
        <a:ext cx="183370" cy="200090"/>
      </dsp:txXfrm>
    </dsp:sp>
    <dsp:sp modelId="{F78A4496-5A79-45D6-961B-96E143163757}">
      <dsp:nvSpPr>
        <dsp:cNvPr id="0" name=""/>
        <dsp:cNvSpPr/>
      </dsp:nvSpPr>
      <dsp:spPr>
        <a:xfrm>
          <a:off x="317411" y="1794518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WD</a:t>
          </a:r>
        </a:p>
      </dsp:txBody>
      <dsp:txXfrm>
        <a:off x="462115" y="1939222"/>
        <a:ext cx="698693" cy="698693"/>
      </dsp:txXfrm>
    </dsp:sp>
    <dsp:sp modelId="{2BA0F8D5-B00D-4E2B-9F4A-0FF67126908D}">
      <dsp:nvSpPr>
        <dsp:cNvPr id="0" name=""/>
        <dsp:cNvSpPr/>
      </dsp:nvSpPr>
      <dsp:spPr>
        <a:xfrm rot="18000000">
          <a:off x="1047366" y="1486366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1067013" y="1587092"/>
        <a:ext cx="183370" cy="200090"/>
      </dsp:txXfrm>
    </dsp:sp>
    <dsp:sp modelId="{102B1055-2BC4-4975-81C9-207CF534AD0B}">
      <dsp:nvSpPr>
        <dsp:cNvPr id="0" name=""/>
        <dsp:cNvSpPr/>
      </dsp:nvSpPr>
      <dsp:spPr>
        <a:xfrm>
          <a:off x="1058591" y="510755"/>
          <a:ext cx="988101" cy="98810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Stop</a:t>
          </a:r>
        </a:p>
      </dsp:txBody>
      <dsp:txXfrm>
        <a:off x="1203295" y="655459"/>
        <a:ext cx="698693" cy="698693"/>
      </dsp:txXfrm>
    </dsp:sp>
    <dsp:sp modelId="{AC8BDAB7-B4A2-46A5-BC4D-CA943E48914D}">
      <dsp:nvSpPr>
        <dsp:cNvPr id="0" name=""/>
        <dsp:cNvSpPr/>
      </dsp:nvSpPr>
      <dsp:spPr>
        <a:xfrm rot="20400000">
          <a:off x="2111178" y="587101"/>
          <a:ext cx="261957" cy="33348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000" kern="1200"/>
        </a:p>
      </dsp:txBody>
      <dsp:txXfrm>
        <a:off x="2113548" y="667237"/>
        <a:ext cx="183370" cy="20009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92BA10-9141-42E6-AB70-E8F5C8E9947D}">
      <dsp:nvSpPr>
        <dsp:cNvPr id="0" name=""/>
        <dsp:cNvSpPr/>
      </dsp:nvSpPr>
      <dsp:spPr>
        <a:xfrm>
          <a:off x="2114278" y="1721"/>
          <a:ext cx="1662656" cy="166265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400" kern="1200" dirty="0"/>
            <a:t>RDB</a:t>
          </a:r>
        </a:p>
      </dsp:txBody>
      <dsp:txXfrm>
        <a:off x="2357768" y="245211"/>
        <a:ext cx="1175676" cy="1175676"/>
      </dsp:txXfrm>
    </dsp:sp>
    <dsp:sp modelId="{49A7985A-C07E-4DE5-8F73-E8EAF3E17066}">
      <dsp:nvSpPr>
        <dsp:cNvPr id="0" name=""/>
        <dsp:cNvSpPr/>
      </dsp:nvSpPr>
      <dsp:spPr>
        <a:xfrm rot="2700000">
          <a:off x="3598570" y="1426855"/>
          <a:ext cx="442827" cy="561146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000" kern="1200"/>
        </a:p>
      </dsp:txBody>
      <dsp:txXfrm>
        <a:off x="3618025" y="1492115"/>
        <a:ext cx="309979" cy="336688"/>
      </dsp:txXfrm>
    </dsp:sp>
    <dsp:sp modelId="{F246EE50-247B-4417-AF3A-D6BAAACC40FB}">
      <dsp:nvSpPr>
        <dsp:cNvPr id="0" name=""/>
        <dsp:cNvSpPr/>
      </dsp:nvSpPr>
      <dsp:spPr>
        <a:xfrm>
          <a:off x="3880759" y="1768202"/>
          <a:ext cx="1662656" cy="166265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400" kern="1200" dirty="0" err="1"/>
            <a:t>Di_MSB</a:t>
          </a:r>
          <a:endParaRPr lang="es-MX" sz="2400" kern="1200" dirty="0"/>
        </a:p>
      </dsp:txBody>
      <dsp:txXfrm>
        <a:off x="4124249" y="2011692"/>
        <a:ext cx="1175676" cy="1175676"/>
      </dsp:txXfrm>
    </dsp:sp>
    <dsp:sp modelId="{88A03646-6B52-4579-9F9D-2AFDD85D8A52}">
      <dsp:nvSpPr>
        <dsp:cNvPr id="0" name=""/>
        <dsp:cNvSpPr/>
      </dsp:nvSpPr>
      <dsp:spPr>
        <a:xfrm rot="8100000">
          <a:off x="3616295" y="3193336"/>
          <a:ext cx="442827" cy="561146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000" kern="1200"/>
        </a:p>
      </dsp:txBody>
      <dsp:txXfrm rot="10800000">
        <a:off x="3729688" y="3258596"/>
        <a:ext cx="309979" cy="336688"/>
      </dsp:txXfrm>
    </dsp:sp>
    <dsp:sp modelId="{A632AA41-60A4-4F85-8A4B-8418F8A9D807}">
      <dsp:nvSpPr>
        <dsp:cNvPr id="0" name=""/>
        <dsp:cNvSpPr/>
      </dsp:nvSpPr>
      <dsp:spPr>
        <a:xfrm>
          <a:off x="2114278" y="3534683"/>
          <a:ext cx="1662656" cy="166265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400" kern="1200" dirty="0" err="1"/>
            <a:t>Di_MeSB</a:t>
          </a:r>
          <a:endParaRPr lang="es-MX" sz="2400" kern="1200" dirty="0"/>
        </a:p>
      </dsp:txBody>
      <dsp:txXfrm>
        <a:off x="2357768" y="3778173"/>
        <a:ext cx="1175676" cy="1175676"/>
      </dsp:txXfrm>
    </dsp:sp>
    <dsp:sp modelId="{6F420637-33C8-498F-B923-0CC3CD25F17A}">
      <dsp:nvSpPr>
        <dsp:cNvPr id="0" name=""/>
        <dsp:cNvSpPr/>
      </dsp:nvSpPr>
      <dsp:spPr>
        <a:xfrm rot="13500000">
          <a:off x="1849814" y="3211060"/>
          <a:ext cx="442827" cy="561146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000" kern="1200"/>
        </a:p>
      </dsp:txBody>
      <dsp:txXfrm rot="10800000">
        <a:off x="1963207" y="3370258"/>
        <a:ext cx="309979" cy="336688"/>
      </dsp:txXfrm>
    </dsp:sp>
    <dsp:sp modelId="{073EE6AD-05A5-4342-AC16-2F5189C24EC4}">
      <dsp:nvSpPr>
        <dsp:cNvPr id="0" name=""/>
        <dsp:cNvSpPr/>
      </dsp:nvSpPr>
      <dsp:spPr>
        <a:xfrm>
          <a:off x="347797" y="1768202"/>
          <a:ext cx="1662656" cy="166265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400" kern="1200" dirty="0" err="1"/>
            <a:t>Di_LSB</a:t>
          </a:r>
          <a:endParaRPr lang="es-MX" sz="2400" kern="1200" dirty="0"/>
        </a:p>
      </dsp:txBody>
      <dsp:txXfrm>
        <a:off x="591287" y="2011692"/>
        <a:ext cx="1175676" cy="1175676"/>
      </dsp:txXfrm>
    </dsp:sp>
    <dsp:sp modelId="{0E0675AA-1E2B-4CCE-A163-2640F953FB8F}">
      <dsp:nvSpPr>
        <dsp:cNvPr id="0" name=""/>
        <dsp:cNvSpPr/>
      </dsp:nvSpPr>
      <dsp:spPr>
        <a:xfrm rot="18900000">
          <a:off x="1832089" y="1444579"/>
          <a:ext cx="442827" cy="561146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2000" kern="1200"/>
        </a:p>
      </dsp:txBody>
      <dsp:txXfrm>
        <a:off x="1851544" y="1603777"/>
        <a:ext cx="309979" cy="33668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92BA10-9141-42E6-AB70-E8F5C8E9947D}">
      <dsp:nvSpPr>
        <dsp:cNvPr id="0" name=""/>
        <dsp:cNvSpPr/>
      </dsp:nvSpPr>
      <dsp:spPr>
        <a:xfrm>
          <a:off x="0" y="-1713543"/>
          <a:ext cx="21445813" cy="1455572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4000" kern="1200" dirty="0" err="1"/>
            <a:t>Read</a:t>
          </a:r>
          <a:r>
            <a:rPr lang="es-MX" sz="4000" kern="1200" dirty="0"/>
            <a:t> Data Bytes</a:t>
          </a:r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El contenido en memoria de la dirección especificada es</a:t>
          </a:r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 rotado fuera de la memoria por el puerto DQ1, </a:t>
          </a:r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cada bit en el frente positivo de reloj.</a:t>
          </a:r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La dirección es automáticamente incrementada </a:t>
          </a:r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a la siguiente posición en memoria una vez el dato haya </a:t>
          </a:r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800" kern="1200" dirty="0"/>
            <a:t>sido leído.</a:t>
          </a:r>
        </a:p>
      </dsp:txBody>
      <dsp:txXfrm>
        <a:off x="3140667" y="418093"/>
        <a:ext cx="15164479" cy="10292449"/>
      </dsp:txXfrm>
    </dsp:sp>
    <dsp:sp modelId="{49A7985A-C07E-4DE5-8F73-E8EAF3E17066}">
      <dsp:nvSpPr>
        <dsp:cNvPr id="0" name=""/>
        <dsp:cNvSpPr/>
      </dsp:nvSpPr>
      <dsp:spPr>
        <a:xfrm rot="2320310">
          <a:off x="17658761" y="10304431"/>
          <a:ext cx="2378" cy="1623819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5500" kern="1200"/>
        </a:p>
      </dsp:txBody>
      <dsp:txXfrm>
        <a:off x="17658839" y="10628972"/>
        <a:ext cx="1665" cy="974291"/>
      </dsp:txXfrm>
    </dsp:sp>
    <dsp:sp modelId="{F246EE50-247B-4417-AF3A-D6BAAACC40FB}">
      <dsp:nvSpPr>
        <dsp:cNvPr id="0" name=""/>
        <dsp:cNvSpPr/>
      </dsp:nvSpPr>
      <dsp:spPr>
        <a:xfrm>
          <a:off x="17134284" y="10215324"/>
          <a:ext cx="4811315" cy="481131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6500" kern="1200" dirty="0" err="1"/>
            <a:t>Di_MSB</a:t>
          </a:r>
          <a:endParaRPr lang="es-MX" sz="6500" kern="1200" dirty="0"/>
        </a:p>
      </dsp:txBody>
      <dsp:txXfrm>
        <a:off x="17838885" y="10919925"/>
        <a:ext cx="3402113" cy="3402113"/>
      </dsp:txXfrm>
    </dsp:sp>
    <dsp:sp modelId="{88A03646-6B52-4579-9F9D-2AFDD85D8A52}">
      <dsp:nvSpPr>
        <dsp:cNvPr id="0" name=""/>
        <dsp:cNvSpPr/>
      </dsp:nvSpPr>
      <dsp:spPr>
        <a:xfrm rot="9848273">
          <a:off x="14230292" y="13009429"/>
          <a:ext cx="2170327" cy="1623819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5500" kern="1200"/>
        </a:p>
      </dsp:txBody>
      <dsp:txXfrm rot="10800000">
        <a:off x="14708163" y="13267619"/>
        <a:ext cx="1683181" cy="974291"/>
      </dsp:txXfrm>
    </dsp:sp>
    <dsp:sp modelId="{A632AA41-60A4-4F85-8A4B-8418F8A9D807}">
      <dsp:nvSpPr>
        <dsp:cNvPr id="0" name=""/>
        <dsp:cNvSpPr/>
      </dsp:nvSpPr>
      <dsp:spPr>
        <a:xfrm>
          <a:off x="8567142" y="12649616"/>
          <a:ext cx="4811315" cy="481131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6500" kern="1200" dirty="0" err="1"/>
            <a:t>Di_MeSB</a:t>
          </a:r>
          <a:endParaRPr lang="es-MX" sz="6500" kern="1200" dirty="0"/>
        </a:p>
      </dsp:txBody>
      <dsp:txXfrm>
        <a:off x="9271743" y="13354217"/>
        <a:ext cx="3402113" cy="3402113"/>
      </dsp:txXfrm>
    </dsp:sp>
    <dsp:sp modelId="{6F420637-33C8-498F-B923-0CC3CD25F17A}">
      <dsp:nvSpPr>
        <dsp:cNvPr id="0" name=""/>
        <dsp:cNvSpPr/>
      </dsp:nvSpPr>
      <dsp:spPr>
        <a:xfrm rot="11751727">
          <a:off x="5663150" y="13043007"/>
          <a:ext cx="2170327" cy="1623819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5500" kern="1200"/>
        </a:p>
      </dsp:txBody>
      <dsp:txXfrm rot="10800000">
        <a:off x="6141021" y="13434345"/>
        <a:ext cx="1683181" cy="974291"/>
      </dsp:txXfrm>
    </dsp:sp>
    <dsp:sp modelId="{073EE6AD-05A5-4342-AC16-2F5189C24EC4}">
      <dsp:nvSpPr>
        <dsp:cNvPr id="0" name=""/>
        <dsp:cNvSpPr/>
      </dsp:nvSpPr>
      <dsp:spPr>
        <a:xfrm>
          <a:off x="0" y="10215324"/>
          <a:ext cx="4811315" cy="481131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6500" kern="1200" dirty="0" err="1"/>
            <a:t>Di_LSB</a:t>
          </a:r>
          <a:endParaRPr lang="es-MX" sz="6500" kern="1200" dirty="0"/>
        </a:p>
      </dsp:txBody>
      <dsp:txXfrm>
        <a:off x="704601" y="10919925"/>
        <a:ext cx="3402113" cy="3402113"/>
      </dsp:txXfrm>
    </dsp:sp>
    <dsp:sp modelId="{0E0675AA-1E2B-4CCE-A163-2640F953FB8F}">
      <dsp:nvSpPr>
        <dsp:cNvPr id="0" name=""/>
        <dsp:cNvSpPr/>
      </dsp:nvSpPr>
      <dsp:spPr>
        <a:xfrm rot="8381249">
          <a:off x="4060625" y="10341394"/>
          <a:ext cx="149786" cy="1623819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5500" kern="1200"/>
        </a:p>
      </dsp:txBody>
      <dsp:txXfrm rot="10800000">
        <a:off x="4100225" y="10651622"/>
        <a:ext cx="104850" cy="9742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4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15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16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012DF9-665E-4CA2-BAEF-DC1E88C183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 err="1">
                <a:latin typeface="Arial Black" panose="020B0A04020102020204" pitchFamily="34" charset="0"/>
              </a:rPr>
              <a:t>Controlador</a:t>
            </a:r>
            <a:r>
              <a:rPr lang="en-US" sz="7200" dirty="0">
                <a:latin typeface="Arial Black" panose="020B0A04020102020204" pitchFamily="34" charset="0"/>
              </a:rPr>
              <a:t> para m25p16</a:t>
            </a:r>
            <a:endParaRPr lang="es-MX" sz="7200" dirty="0">
              <a:latin typeface="Arial Black" panose="020B0A040201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8AD64C2-41D2-4E79-A7EC-B1603D3C13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4" name="Flecha: pentágono 3">
            <a:extLst>
              <a:ext uri="{FF2B5EF4-FFF2-40B4-BE49-F238E27FC236}">
                <a16:creationId xmlns:a16="http://schemas.microsoft.com/office/drawing/2014/main" id="{79E3540B-867E-4111-9FB6-48ECC641B7DE}"/>
              </a:ext>
            </a:extLst>
          </p:cNvPr>
          <p:cNvSpPr/>
          <p:nvPr/>
        </p:nvSpPr>
        <p:spPr>
          <a:xfrm>
            <a:off x="7846143" y="5010765"/>
            <a:ext cx="4218038" cy="1651819"/>
          </a:xfrm>
          <a:prstGeom prst="homePlate">
            <a:avLst/>
          </a:prstGeom>
          <a:solidFill>
            <a:srgbClr val="7676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Integrantes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Adriano </a:t>
            </a:r>
            <a:r>
              <a:rPr lang="en-US" dirty="0" err="1">
                <a:solidFill>
                  <a:schemeClr val="tx1"/>
                </a:solidFill>
              </a:rPr>
              <a:t>alberto</a:t>
            </a:r>
            <a:r>
              <a:rPr lang="en-US" dirty="0">
                <a:solidFill>
                  <a:schemeClr val="tx1"/>
                </a:solidFill>
              </a:rPr>
              <a:t> Spinola Olivares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Yeilen P</a:t>
            </a:r>
            <a:r>
              <a:rPr lang="es-MX" dirty="0" err="1">
                <a:solidFill>
                  <a:schemeClr val="tx1"/>
                </a:solidFill>
              </a:rPr>
              <a:t>érez</a:t>
            </a:r>
            <a:r>
              <a:rPr lang="es-MX" dirty="0">
                <a:solidFill>
                  <a:schemeClr val="tx1"/>
                </a:solidFill>
              </a:rPr>
              <a:t> </a:t>
            </a:r>
            <a:r>
              <a:rPr lang="es-MX" dirty="0" err="1">
                <a:solidFill>
                  <a:schemeClr val="tx1"/>
                </a:solidFill>
              </a:rPr>
              <a:t>gutierrez</a:t>
            </a:r>
            <a:endParaRPr lang="es-MX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tx1"/>
                </a:solidFill>
              </a:rPr>
              <a:t>Samuel medina mesa</a:t>
            </a:r>
          </a:p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55696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4C770B-6CDB-4BE1-8300-78DE6052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 de escritura en memoria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C15EFE54-5078-4920-A1BF-80037FA93E4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56200" y="592138"/>
          <a:ext cx="5891213" cy="5199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F1D46FA-34AB-44D4-880A-CCECE7D2C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36792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4C770B-6CDB-4BE1-8300-78DE6052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 de escritura en memoria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C15EFE54-5078-4920-A1BF-80037FA93E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3775598"/>
              </p:ext>
            </p:extLst>
          </p:nvPr>
        </p:nvGraphicFramePr>
        <p:xfrm>
          <a:off x="-4127157" y="-1977081"/>
          <a:ext cx="19943805" cy="12381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F1D46FA-34AB-44D4-880A-CCECE7D2C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DB7F181-2DD6-43A5-B784-903A9376E9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29946" y="3825235"/>
            <a:ext cx="8279027" cy="284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30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4C770B-6CDB-4BE1-8300-78DE6052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 de escritura en memoria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C15EFE54-5078-4920-A1BF-80037FA93E4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56200" y="592138"/>
          <a:ext cx="5891213" cy="5199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F1D46FA-34AB-44D4-880A-CCECE7D2C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9330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4C770B-6CDB-4BE1-8300-78DE6052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 de escritura en memoria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C15EFE54-5078-4920-A1BF-80037FA93E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0091514"/>
              </p:ext>
            </p:extLst>
          </p:nvPr>
        </p:nvGraphicFramePr>
        <p:xfrm>
          <a:off x="-274320" y="-2194560"/>
          <a:ext cx="15910560" cy="12191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F1D46FA-34AB-44D4-880A-CCECE7D2C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AB3DCF9-90FE-451D-8354-317F5CA49ABC}"/>
              </a:ext>
            </a:extLst>
          </p:cNvPr>
          <p:cNvPicPr/>
          <p:nvPr/>
        </p:nvPicPr>
        <p:blipFill rotWithShape="1">
          <a:blip r:embed="rId7"/>
          <a:srcRect t="57464"/>
          <a:stretch/>
        </p:blipFill>
        <p:spPr bwMode="auto">
          <a:xfrm>
            <a:off x="3289935" y="4331969"/>
            <a:ext cx="5612130" cy="18402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16134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4C770B-6CDB-4BE1-8300-78DE6052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 de escritura en memoria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C15EFE54-5078-4920-A1BF-80037FA93E4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56200" y="592138"/>
          <a:ext cx="5891213" cy="5199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F1D46FA-34AB-44D4-880A-CCECE7D2C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75055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3A041A-ABE5-406F-852A-E1731AD3C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 de lectura de memoria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C418845B-C967-434F-B21E-D9E625F71D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0352737"/>
              </p:ext>
            </p:extLst>
          </p:nvPr>
        </p:nvGraphicFramePr>
        <p:xfrm>
          <a:off x="5156200" y="592138"/>
          <a:ext cx="5891213" cy="5199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84802EA-D33A-4161-86B6-727E645FD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6519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C92BA10-9141-42E6-AB70-E8F5C8E994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1C92BA10-9141-42E6-AB70-E8F5C8E9947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9A7985A-C07E-4DE5-8F73-E8EAF3E170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49A7985A-C07E-4DE5-8F73-E8EAF3E1706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246EE50-247B-4417-AF3A-D6BAAACC40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F246EE50-247B-4417-AF3A-D6BAAACC40F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8A03646-6B52-4579-9F9D-2AFDD85D8A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88A03646-6B52-4579-9F9D-2AFDD85D8A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632AA41-60A4-4F85-8A4B-8418F8A9D8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A632AA41-60A4-4F85-8A4B-8418F8A9D8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F420637-33C8-498F-B923-0CC3CD25F1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6F420637-33C8-498F-B923-0CC3CD25F17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73EE6AD-05A5-4342-AC16-2F5189C24E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073EE6AD-05A5-4342-AC16-2F5189C24E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E0675AA-1E2B-4CCE-A163-2640F953FB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">
                                            <p:graphicEl>
                                              <a:dgm id="{0E0675AA-1E2B-4CCE-A163-2640F953FB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3A041A-ABE5-406F-852A-E1731AD3C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 de lectura de memoria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C418845B-C967-434F-B21E-D9E625F71D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6206294"/>
              </p:ext>
            </p:extLst>
          </p:nvPr>
        </p:nvGraphicFramePr>
        <p:xfrm>
          <a:off x="-4724400" y="-3108960"/>
          <a:ext cx="21945600" cy="15026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84802EA-D33A-4161-86B6-727E645FD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CAA23CD-508A-42B1-8A08-75E424C425D7}"/>
              </a:ext>
            </a:extLst>
          </p:cNvPr>
          <p:cNvPicPr/>
          <p:nvPr/>
        </p:nvPicPr>
        <p:blipFill rotWithShape="1">
          <a:blip r:embed="rId7"/>
          <a:srcRect t="57663"/>
          <a:stretch/>
        </p:blipFill>
        <p:spPr bwMode="auto">
          <a:xfrm>
            <a:off x="3442335" y="4518975"/>
            <a:ext cx="5612130" cy="15875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60083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90DE93-A3A3-475C-847B-7D938ABF53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5405"/>
            <a:ext cx="12191999" cy="104122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s-MX" sz="5400" dirty="0"/>
              <a:t>Bloques para la implementación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11357AA-8A2F-4569-9701-4C61D530F78F}"/>
              </a:ext>
            </a:extLst>
          </p:cNvPr>
          <p:cNvSpPr txBox="1"/>
          <p:nvPr/>
        </p:nvSpPr>
        <p:spPr>
          <a:xfrm>
            <a:off x="2030999" y="1275253"/>
            <a:ext cx="10161000" cy="5582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000" b="1" dirty="0"/>
              <a:t>Generador de reloj:</a:t>
            </a:r>
            <a:r>
              <a:rPr lang="es-MX" sz="2000" dirty="0"/>
              <a:t> genera la señal de reloj necesaria.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000" b="1" dirty="0"/>
              <a:t>Divisor de frecuencia</a:t>
            </a:r>
            <a:r>
              <a:rPr lang="es-MX" sz="2000" dirty="0"/>
              <a:t>: divide la frecuencia del reloj para obtener la frecuencia deseada para la comunicación.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000" b="1" dirty="0"/>
              <a:t>Controlador de selección de esclavos</a:t>
            </a:r>
            <a:r>
              <a:rPr lang="es-MX" sz="2000" dirty="0"/>
              <a:t>: genera la señal SS para seleccionar la memoria M25P16 durante las operaciones de lectura y escritura.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000" b="1" dirty="0"/>
              <a:t>Controlador de transmisión de datos</a:t>
            </a:r>
            <a:r>
              <a:rPr lang="es-MX" sz="2000" dirty="0"/>
              <a:t>: gestiona la transferencia de datos a través de la línea MOSI y controla el tiempo de transmisión según SPI.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000" b="1" dirty="0"/>
              <a:t>Controlador de recepción de datos</a:t>
            </a:r>
            <a:r>
              <a:rPr lang="es-MX" sz="2000" dirty="0"/>
              <a:t>: gestiona la transferencia de datos a través de la línea MISO y el tiempo de recepción según SPI.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000" b="1" dirty="0"/>
              <a:t>Controlador de estado:</a:t>
            </a:r>
            <a:r>
              <a:rPr lang="es-MX" sz="2000" dirty="0"/>
              <a:t> implementa la lógica de la maquina de estados finitos necesaria para controlar el flujo de comunicación SPI.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000" b="1" dirty="0"/>
              <a:t>Buffer de datos</a:t>
            </a:r>
            <a:r>
              <a:rPr lang="es-MX" sz="2000" dirty="0"/>
              <a:t>: Almacenar temporalmente los datos que se transmiten.</a:t>
            </a:r>
          </a:p>
        </p:txBody>
      </p:sp>
    </p:spTree>
    <p:extLst>
      <p:ext uri="{BB962C8B-B14F-4D97-AF65-F5344CB8AC3E}">
        <p14:creationId xmlns:p14="http://schemas.microsoft.com/office/powerpoint/2010/main" val="3959114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095A9D-B727-41B2-8780-A9062C7AF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Posible implementación en bloque lógicos.</a:t>
            </a:r>
          </a:p>
        </p:txBody>
      </p:sp>
      <p:pic>
        <p:nvPicPr>
          <p:cNvPr id="5" name="tESTING blOQUES LOGICOS">
            <a:hlinkClick r:id="" action="ppaction://media"/>
            <a:extLst>
              <a:ext uri="{FF2B5EF4-FFF2-40B4-BE49-F238E27FC236}">
                <a16:creationId xmlns:a16="http://schemas.microsoft.com/office/drawing/2014/main" id="{FAC83AD0-F84D-45F0-B5AD-A88CD0E731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4838" t="17345" r="7793" b="21488"/>
          <a:stretch/>
        </p:blipFill>
        <p:spPr>
          <a:xfrm>
            <a:off x="1518232" y="2362200"/>
            <a:ext cx="9155535" cy="423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618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50E603-BD20-49E4-8376-5956503B2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8000" dirty="0"/>
              <a:t>Temas: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7B524FC-BBC1-4534-A759-832A2CE0E9EE}"/>
              </a:ext>
            </a:extLst>
          </p:cNvPr>
          <p:cNvSpPr txBox="1"/>
          <p:nvPr/>
        </p:nvSpPr>
        <p:spPr>
          <a:xfrm>
            <a:off x="1297858" y="2256503"/>
            <a:ext cx="97339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2800" dirty="0"/>
              <a:t>SPI como protocolo de comunicación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800" dirty="0"/>
              <a:t>Memoria ROM flash SPI M25P16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800" dirty="0"/>
              <a:t>Función de escritura en memoria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800" dirty="0"/>
              <a:t>Función de lectura de memoria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2800" dirty="0"/>
              <a:t>Bloques Lógicos Necesarios.</a:t>
            </a:r>
          </a:p>
        </p:txBody>
      </p:sp>
    </p:spTree>
    <p:extLst>
      <p:ext uri="{BB962C8B-B14F-4D97-AF65-F5344CB8AC3E}">
        <p14:creationId xmlns:p14="http://schemas.microsoft.com/office/powerpoint/2010/main" val="1750088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2AC4BB-B5C3-4E78-9082-0C050085F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SPI(Serial </a:t>
            </a:r>
            <a:r>
              <a:rPr lang="es-MX" dirty="0" err="1"/>
              <a:t>Peripherial</a:t>
            </a:r>
            <a:r>
              <a:rPr lang="es-MX" dirty="0"/>
              <a:t> interfase)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7001FFB-841D-40A9-BA34-B7C912B11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5"/>
            <a:ext cx="3856037" cy="630015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Un bus de interfaz utilizado habitualmente para enviar datos entre microcontroladores y pequeños periféricos como registros de desplazamiento, sensores y memorias.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Utiliza líneas de reloj y datos separadas, junto con una línea de selección para elegir el dispositivo con el que se desea hablar.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Modo de Funcionamiento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Transmisión Full-</a:t>
            </a:r>
            <a:r>
              <a:rPr lang="es-MX" sz="2000" dirty="0" err="1"/>
              <a:t>Duplex</a:t>
            </a:r>
            <a:endParaRPr lang="es-MX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Polaridad y fase del Reloj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9FF3B04-91E0-4E4E-A376-7DE735D63504}"/>
              </a:ext>
            </a:extLst>
          </p:cNvPr>
          <p:cNvPicPr/>
          <p:nvPr/>
        </p:nvPicPr>
        <p:blipFill rotWithShape="1">
          <a:blip r:embed="rId2"/>
          <a:srcRect r="56066"/>
          <a:stretch/>
        </p:blipFill>
        <p:spPr>
          <a:xfrm>
            <a:off x="5002742" y="287595"/>
            <a:ext cx="2297710" cy="31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188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7001FFB-841D-40A9-BA34-B7C912B11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-219395"/>
            <a:ext cx="3856037" cy="742029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Un bus de interfaz utilizado habitualmente para enviar datos entre microcontroladores y pequeños periféricos como registros de desplazamiento, sensores y memorias.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Utiliza líneas de reloj y datos separadas, junto con una línea de selección para elegir el dispositivo con el que se desea hablar.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Modo de Funcionamiento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Transmisión Full-</a:t>
            </a:r>
            <a:r>
              <a:rPr lang="es-MX" sz="2000" dirty="0" err="1"/>
              <a:t>Duplex</a:t>
            </a:r>
            <a:endParaRPr lang="es-MX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Polaridad y fase del Reloj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20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9FF3B04-91E0-4E4E-A376-7DE735D63504}"/>
              </a:ext>
            </a:extLst>
          </p:cNvPr>
          <p:cNvPicPr/>
          <p:nvPr/>
        </p:nvPicPr>
        <p:blipFill rotWithShape="1">
          <a:blip r:embed="rId2"/>
          <a:srcRect r="56066"/>
          <a:stretch/>
        </p:blipFill>
        <p:spPr>
          <a:xfrm>
            <a:off x="5002742" y="287595"/>
            <a:ext cx="2297710" cy="3141405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A5E1F5B2-F9AD-4699-BC9E-55B7E450DE47}"/>
              </a:ext>
            </a:extLst>
          </p:cNvPr>
          <p:cNvSpPr/>
          <p:nvPr/>
        </p:nvSpPr>
        <p:spPr>
          <a:xfrm>
            <a:off x="7635240" y="708660"/>
            <a:ext cx="3521249" cy="208026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026" name="Picture 2" descr="indefinido">
            <a:extLst>
              <a:ext uri="{FF2B5EF4-FFF2-40B4-BE49-F238E27FC236}">
                <a16:creationId xmlns:a16="http://schemas.microsoft.com/office/drawing/2014/main" id="{335DBF48-195C-4004-9320-79D36174C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3731" y="3935990"/>
            <a:ext cx="6541875" cy="134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951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3D4912-40E6-4733-A675-231A5715B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MEMORIA Flash </a:t>
            </a:r>
            <a:r>
              <a:rPr lang="es-MX" dirty="0" err="1"/>
              <a:t>spi</a:t>
            </a:r>
            <a:r>
              <a:rPr lang="es-MX" dirty="0"/>
              <a:t> m25p16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2265265-48A1-456B-B3E9-D31A4069D0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2742" y="446286"/>
            <a:ext cx="4103015" cy="2982714"/>
          </a:xfrm>
          <a:prstGeom prst="rect">
            <a:avLst/>
          </a:prstGeo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3534AF8-56FC-4C65-B726-8645642B00A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MX" dirty="0"/>
              <a:t>El M25P16 es una memoria serial paginada de 16Mb. El dispositivo es accedido a través de su compatibilidad con el protocolo SPI de alta velocidad.</a:t>
            </a:r>
          </a:p>
          <a:p>
            <a:r>
              <a:rPr lang="es-MX" dirty="0"/>
              <a:t>Diagrama Lógico de la Memoria</a:t>
            </a:r>
          </a:p>
          <a:p>
            <a:r>
              <a:rPr lang="es-MX" dirty="0"/>
              <a:t>Modos SPI soportados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188A04B-48F7-4ED4-9933-0C40F5E50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742" y="3981197"/>
            <a:ext cx="5220429" cy="181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339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3504F4-6B37-4DA6-8355-E505ABF24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Otras</a:t>
            </a:r>
            <a:r>
              <a:rPr lang="en-US" dirty="0"/>
              <a:t> </a:t>
            </a:r>
            <a:r>
              <a:rPr lang="en-US" dirty="0" err="1"/>
              <a:t>especificaciones</a:t>
            </a:r>
            <a:r>
              <a:rPr lang="en-US" dirty="0"/>
              <a:t>:</a:t>
            </a:r>
            <a:endParaRPr lang="es-MX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BB9C64BB-9EFC-4338-B49F-08BDEC23EF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b="52642"/>
          <a:stretch/>
        </p:blipFill>
        <p:spPr>
          <a:xfrm>
            <a:off x="6569594" y="1906273"/>
            <a:ext cx="5078486" cy="396358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DC8562A-B78F-405E-8367-06BEC03C51F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0744" y="2097088"/>
            <a:ext cx="5612130" cy="108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536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706ED-4A6B-4C75-B926-3D9C3EC54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Funcionamiento de los comandos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FA29E3A6-992B-434C-8BC3-C75628017E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2742" y="609602"/>
            <a:ext cx="4423646" cy="1769458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3546309-99CA-4595-BD2F-C3B90E316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5"/>
            <a:ext cx="3856037" cy="4514385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/>
              <a:t>Todos los comandos, direcciones y datos son rotados dentro y fuera de la memoria, el byte mas significativo primero.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/>
              <a:t>Los inputs de datos DQ0 y DQ1son muestreados en el primer flanco de subida de reloj después de que #CS es activado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/>
              <a:t>Luego el comando de un byte correspondiente a la instrucción debe ser desplazado hacia el dispositivo(MSB primero), cada bit en un flanco de subida de reloj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/>
              <a:t>Tabla de Comandos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659D62F-C9D3-4065-B8EA-278A11B022B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182037" y="2453638"/>
            <a:ext cx="5863258" cy="431023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349A64D-107E-4A4A-9D4F-B2FA85D36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2038" y="2453638"/>
            <a:ext cx="5863257" cy="4310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066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4C770B-6CDB-4BE1-8300-78DE6052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 de escritura en memoria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C15EFE54-5078-4920-A1BF-80037FA93E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0505022"/>
              </p:ext>
            </p:extLst>
          </p:nvPr>
        </p:nvGraphicFramePr>
        <p:xfrm>
          <a:off x="5156200" y="592138"/>
          <a:ext cx="5891213" cy="5199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4563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CE379FA-8E3B-40DE-9601-175BBBF298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2CE379FA-8E3B-40DE-9601-175BBBF2982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AD43F97-0234-4731-819A-D94DAC97B0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7AD43F97-0234-4731-819A-D94DAC97B0C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8CDDD7D-53E2-4E87-AD4D-08557FC78B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98CDDD7D-53E2-4E87-AD4D-08557FC78B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E2D491E-14FF-4500-898A-0074D42709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7E2D491E-14FF-4500-898A-0074D42709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8ABFE7F-1EA3-4C43-8965-A07483B5CD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D8ABFE7F-1EA3-4C43-8965-A07483B5CD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21351FB-819C-4C71-9FE6-E940FBD3F2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621351FB-819C-4C71-9FE6-E940FBD3F2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226EEE4-246E-4635-887A-0015ECC915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C226EEE4-246E-4635-887A-0015ECC915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4E728EB-AC76-45CA-96D4-F93AA97F71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84E728EB-AC76-45CA-96D4-F93AA97F71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1C6F2E-2ADE-4075-939F-D737F80391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E51C6F2E-2ADE-4075-939F-D737F80391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1526496-6A5D-4FCF-A337-7E8B500CDA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51526496-6A5D-4FCF-A337-7E8B500CDA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7965C2F-F1FE-4811-B9CF-178AE2C5A6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27965C2F-F1FE-4811-B9CF-178AE2C5A65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2DC4971-DA00-4894-8824-51C0CD786A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A2DC4971-DA00-4894-8824-51C0CD786A2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4DD5A3-3FC1-4664-BC62-EFEAF9840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A4DD5A3-3FC1-4664-BC62-EFEAF9840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4749EB2-F107-4BB7-ACEB-27625B03B6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04749EB2-F107-4BB7-ACEB-27625B03B6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78A4496-5A79-45D6-961B-96E1431637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F78A4496-5A79-45D6-961B-96E1431637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A0F8D5-B00D-4E2B-9F4A-0FF6712690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2BA0F8D5-B00D-4E2B-9F4A-0FF6712690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02B1055-2BC4-4975-81C9-207CF534AD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102B1055-2BC4-4975-81C9-207CF534AD0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C8BDAB7-B4A2-46A5-BC4D-CA943E4891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5">
                                            <p:graphicEl>
                                              <a:dgm id="{AC8BDAB7-B4A2-46A5-BC4D-CA943E4891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4C770B-6CDB-4BE1-8300-78DE6052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 de escritura en memoria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C15EFE54-5078-4920-A1BF-80037FA93E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5812148"/>
              </p:ext>
            </p:extLst>
          </p:nvPr>
        </p:nvGraphicFramePr>
        <p:xfrm>
          <a:off x="-2250831" y="-1899137"/>
          <a:ext cx="17690123" cy="116761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F1D46FA-34AB-44D4-880A-CCECE7D2C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3179110" y="5660901"/>
            <a:ext cx="3856037" cy="3541714"/>
          </a:xfrm>
        </p:spPr>
        <p:txBody>
          <a:bodyPr/>
          <a:lstStyle/>
          <a:p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E951F76-58CD-40F1-B671-F48749A3C1C6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3180286" y="3869963"/>
            <a:ext cx="6827888" cy="285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74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Rojo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393</TotalTime>
  <Words>789</Words>
  <Application>Microsoft Office PowerPoint</Application>
  <PresentationFormat>Panorámica</PresentationFormat>
  <Paragraphs>136</Paragraphs>
  <Slides>18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Arial Black</vt:lpstr>
      <vt:lpstr>Tw Cen MT</vt:lpstr>
      <vt:lpstr>Circuito</vt:lpstr>
      <vt:lpstr>Controlador para m25p16</vt:lpstr>
      <vt:lpstr>Temas:</vt:lpstr>
      <vt:lpstr>SPI(Serial Peripherial interfase)</vt:lpstr>
      <vt:lpstr>Presentación de PowerPoint</vt:lpstr>
      <vt:lpstr>MEMORIA Flash spi m25p16</vt:lpstr>
      <vt:lpstr>Otras especificaciones:</vt:lpstr>
      <vt:lpstr>Funcionamiento de los comandos</vt:lpstr>
      <vt:lpstr>Proceso de escritura en memoria</vt:lpstr>
      <vt:lpstr>Proceso de escritura en memoria</vt:lpstr>
      <vt:lpstr>Proceso de escritura en memoria</vt:lpstr>
      <vt:lpstr>Proceso de escritura en memoria</vt:lpstr>
      <vt:lpstr>Proceso de escritura en memoria</vt:lpstr>
      <vt:lpstr>Proceso de escritura en memoria</vt:lpstr>
      <vt:lpstr>Proceso de escritura en memoria</vt:lpstr>
      <vt:lpstr>Proceso de lectura de memoria</vt:lpstr>
      <vt:lpstr>Proceso de lectura de memoria</vt:lpstr>
      <vt:lpstr>Bloques para la implementación</vt:lpstr>
      <vt:lpstr>Posible implementación en bloque lógicos.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Controlador para m25p16</dc:title>
  <dc:creator>Usuario</dc:creator>
  <cp:lastModifiedBy>Usuario</cp:lastModifiedBy>
  <cp:revision>19</cp:revision>
  <dcterms:created xsi:type="dcterms:W3CDTF">2024-03-03T16:54:41Z</dcterms:created>
  <dcterms:modified xsi:type="dcterms:W3CDTF">2024-03-05T02:24:40Z</dcterms:modified>
</cp:coreProperties>
</file>

<file path=docProps/thumbnail.jpeg>
</file>